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Lst>
  <p:sldSz cy="5143500" cx="9144000"/>
  <p:notesSz cx="6858000" cy="9144000"/>
  <p:embeddedFontLst>
    <p:embeddedFont>
      <p:font typeface="Source Code Pro"/>
      <p:regular r:id="rId26"/>
      <p:bold r:id="rId27"/>
      <p:italic r:id="rId28"/>
      <p:boldItalic r:id="rId29"/>
    </p:embeddedFont>
    <p:embeddedFont>
      <p:font typeface="Oswal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2" roundtripDataSignature="AMtx7mjxOocndk44iF8ycV2suhu5WR+q4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ourceCodePro-regular.fntdata"/><Relationship Id="rId25" Type="http://schemas.openxmlformats.org/officeDocument/2006/relationships/slide" Target="slides/slide20.xml"/><Relationship Id="rId28" Type="http://schemas.openxmlformats.org/officeDocument/2006/relationships/font" Target="fonts/SourceCodePro-italic.fntdata"/><Relationship Id="rId27"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CodePr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bold.fntdata"/><Relationship Id="rId30" Type="http://schemas.openxmlformats.org/officeDocument/2006/relationships/font" Target="fonts/Oswald-regular.fntdata"/><Relationship Id="rId11" Type="http://schemas.openxmlformats.org/officeDocument/2006/relationships/slide" Target="slides/slide6.xml"/><Relationship Id="rId10" Type="http://schemas.openxmlformats.org/officeDocument/2006/relationships/slide" Target="slides/slide5.xml"/><Relationship Id="rId32"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9fbddaf487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g29fbddaf487_1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9fbddaf48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g29fbddaf487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fbddaf487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29fbddaf487_1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7" name="Google Shape;67;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1" name="Google Shape;28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9" name="Google Shape;99;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9"/>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9"/>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9"/>
          <p:cNvSpPr txBox="1"/>
          <p:nvPr>
            <p:ph type="ctrTitle"/>
          </p:nvPr>
        </p:nvSpPr>
        <p:spPr>
          <a:xfrm>
            <a:off x="411175" y="644300"/>
            <a:ext cx="8282400" cy="21090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6000"/>
              <a:buNone/>
              <a:defRPr sz="6000">
                <a:solidFill>
                  <a:schemeClr val="lt1"/>
                </a:solidFill>
              </a:defRPr>
            </a:lvl1pPr>
            <a:lvl2pPr lvl="1" algn="ctr">
              <a:lnSpc>
                <a:spcPct val="100000"/>
              </a:lnSpc>
              <a:spcBef>
                <a:spcPts val="0"/>
              </a:spcBef>
              <a:spcAft>
                <a:spcPts val="0"/>
              </a:spcAft>
              <a:buClr>
                <a:schemeClr val="lt1"/>
              </a:buClr>
              <a:buSzPts val="6000"/>
              <a:buNone/>
              <a:defRPr sz="6000">
                <a:solidFill>
                  <a:schemeClr val="lt1"/>
                </a:solidFill>
              </a:defRPr>
            </a:lvl2pPr>
            <a:lvl3pPr lvl="2" algn="ctr">
              <a:lnSpc>
                <a:spcPct val="100000"/>
              </a:lnSpc>
              <a:spcBef>
                <a:spcPts val="0"/>
              </a:spcBef>
              <a:spcAft>
                <a:spcPts val="0"/>
              </a:spcAft>
              <a:buClr>
                <a:schemeClr val="lt1"/>
              </a:buClr>
              <a:buSzPts val="6000"/>
              <a:buNone/>
              <a:defRPr sz="6000">
                <a:solidFill>
                  <a:schemeClr val="lt1"/>
                </a:solidFill>
              </a:defRPr>
            </a:lvl3pPr>
            <a:lvl4pPr lvl="3" algn="ctr">
              <a:lnSpc>
                <a:spcPct val="100000"/>
              </a:lnSpc>
              <a:spcBef>
                <a:spcPts val="0"/>
              </a:spcBef>
              <a:spcAft>
                <a:spcPts val="0"/>
              </a:spcAft>
              <a:buClr>
                <a:schemeClr val="lt1"/>
              </a:buClr>
              <a:buSzPts val="6000"/>
              <a:buNone/>
              <a:defRPr sz="6000">
                <a:solidFill>
                  <a:schemeClr val="lt1"/>
                </a:solidFill>
              </a:defRPr>
            </a:lvl4pPr>
            <a:lvl5pPr lvl="4" algn="ctr">
              <a:lnSpc>
                <a:spcPct val="100000"/>
              </a:lnSpc>
              <a:spcBef>
                <a:spcPts val="0"/>
              </a:spcBef>
              <a:spcAft>
                <a:spcPts val="0"/>
              </a:spcAft>
              <a:buClr>
                <a:schemeClr val="lt1"/>
              </a:buClr>
              <a:buSzPts val="6000"/>
              <a:buNone/>
              <a:defRPr sz="6000">
                <a:solidFill>
                  <a:schemeClr val="lt1"/>
                </a:solidFill>
              </a:defRPr>
            </a:lvl5pPr>
            <a:lvl6pPr lvl="5" algn="ctr">
              <a:lnSpc>
                <a:spcPct val="100000"/>
              </a:lnSpc>
              <a:spcBef>
                <a:spcPts val="0"/>
              </a:spcBef>
              <a:spcAft>
                <a:spcPts val="0"/>
              </a:spcAft>
              <a:buClr>
                <a:schemeClr val="lt1"/>
              </a:buClr>
              <a:buSzPts val="6000"/>
              <a:buNone/>
              <a:defRPr sz="6000">
                <a:solidFill>
                  <a:schemeClr val="lt1"/>
                </a:solidFill>
              </a:defRPr>
            </a:lvl6pPr>
            <a:lvl7pPr lvl="6" algn="ctr">
              <a:lnSpc>
                <a:spcPct val="100000"/>
              </a:lnSpc>
              <a:spcBef>
                <a:spcPts val="0"/>
              </a:spcBef>
              <a:spcAft>
                <a:spcPts val="0"/>
              </a:spcAft>
              <a:buClr>
                <a:schemeClr val="lt1"/>
              </a:buClr>
              <a:buSzPts val="6000"/>
              <a:buNone/>
              <a:defRPr sz="6000">
                <a:solidFill>
                  <a:schemeClr val="lt1"/>
                </a:solidFill>
              </a:defRPr>
            </a:lvl7pPr>
            <a:lvl8pPr lvl="7" algn="ctr">
              <a:lnSpc>
                <a:spcPct val="100000"/>
              </a:lnSpc>
              <a:spcBef>
                <a:spcPts val="0"/>
              </a:spcBef>
              <a:spcAft>
                <a:spcPts val="0"/>
              </a:spcAft>
              <a:buClr>
                <a:schemeClr val="lt1"/>
              </a:buClr>
              <a:buSzPts val="6000"/>
              <a:buNone/>
              <a:defRPr sz="6000">
                <a:solidFill>
                  <a:schemeClr val="lt1"/>
                </a:solidFill>
              </a:defRPr>
            </a:lvl8pPr>
            <a:lvl9pPr lvl="8" algn="ctr">
              <a:lnSpc>
                <a:spcPct val="100000"/>
              </a:lnSpc>
              <a:spcBef>
                <a:spcPts val="0"/>
              </a:spcBef>
              <a:spcAft>
                <a:spcPts val="0"/>
              </a:spcAft>
              <a:buClr>
                <a:schemeClr val="lt1"/>
              </a:buClr>
              <a:buSzPts val="6000"/>
              <a:buNone/>
              <a:defRPr sz="6000">
                <a:solidFill>
                  <a:schemeClr val="lt1"/>
                </a:solidFill>
              </a:defRPr>
            </a:lvl9pPr>
          </a:lstStyle>
          <a:p/>
        </p:txBody>
      </p:sp>
      <p:sp>
        <p:nvSpPr>
          <p:cNvPr id="13" name="Google Shape;13;p19"/>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2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2" name="Google Shape;52;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 name="Shape 53"/>
        <p:cNvGrpSpPr/>
        <p:nvPr/>
      </p:nvGrpSpPr>
      <p:grpSpPr>
        <a:xfrm>
          <a:off x="0" y="0"/>
          <a:ext cx="0" cy="0"/>
          <a:chOff x="0" y="0"/>
          <a:chExt cx="0" cy="0"/>
        </a:xfrm>
      </p:grpSpPr>
      <p:cxnSp>
        <p:nvCxnSpPr>
          <p:cNvPr id="54" name="Google Shape;54;p29"/>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5" name="Google Shape;55;p2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12000"/>
              <a:buNone/>
              <a:defRPr sz="12000"/>
            </a:lvl1pPr>
            <a:lvl2pPr lvl="1" algn="l">
              <a:lnSpc>
                <a:spcPct val="100000"/>
              </a:lnSpc>
              <a:spcBef>
                <a:spcPts val="0"/>
              </a:spcBef>
              <a:spcAft>
                <a:spcPts val="0"/>
              </a:spcAft>
              <a:buSzPts val="12000"/>
              <a:buNone/>
              <a:defRPr sz="12000"/>
            </a:lvl2pPr>
            <a:lvl3pPr lvl="2" algn="l">
              <a:lnSpc>
                <a:spcPct val="100000"/>
              </a:lnSpc>
              <a:spcBef>
                <a:spcPts val="0"/>
              </a:spcBef>
              <a:spcAft>
                <a:spcPts val="0"/>
              </a:spcAft>
              <a:buSzPts val="12000"/>
              <a:buNone/>
              <a:defRPr sz="12000"/>
            </a:lvl3pPr>
            <a:lvl4pPr lvl="3" algn="l">
              <a:lnSpc>
                <a:spcPct val="100000"/>
              </a:lnSpc>
              <a:spcBef>
                <a:spcPts val="0"/>
              </a:spcBef>
              <a:spcAft>
                <a:spcPts val="0"/>
              </a:spcAft>
              <a:buSzPts val="12000"/>
              <a:buNone/>
              <a:defRPr sz="12000"/>
            </a:lvl4pPr>
            <a:lvl5pPr lvl="4" algn="l">
              <a:lnSpc>
                <a:spcPct val="100000"/>
              </a:lnSpc>
              <a:spcBef>
                <a:spcPts val="0"/>
              </a:spcBef>
              <a:spcAft>
                <a:spcPts val="0"/>
              </a:spcAft>
              <a:buSzPts val="12000"/>
              <a:buNone/>
              <a:defRPr sz="12000"/>
            </a:lvl5pPr>
            <a:lvl6pPr lvl="5" algn="l">
              <a:lnSpc>
                <a:spcPct val="100000"/>
              </a:lnSpc>
              <a:spcBef>
                <a:spcPts val="0"/>
              </a:spcBef>
              <a:spcAft>
                <a:spcPts val="0"/>
              </a:spcAft>
              <a:buSzPts val="12000"/>
              <a:buNone/>
              <a:defRPr sz="12000"/>
            </a:lvl6pPr>
            <a:lvl7pPr lvl="6" algn="l">
              <a:lnSpc>
                <a:spcPct val="100000"/>
              </a:lnSpc>
              <a:spcBef>
                <a:spcPts val="0"/>
              </a:spcBef>
              <a:spcAft>
                <a:spcPts val="0"/>
              </a:spcAft>
              <a:buSzPts val="12000"/>
              <a:buNone/>
              <a:defRPr sz="12000"/>
            </a:lvl7pPr>
            <a:lvl8pPr lvl="7" algn="l">
              <a:lnSpc>
                <a:spcPct val="100000"/>
              </a:lnSpc>
              <a:spcBef>
                <a:spcPts val="0"/>
              </a:spcBef>
              <a:spcAft>
                <a:spcPts val="0"/>
              </a:spcAft>
              <a:buSzPts val="12000"/>
              <a:buNone/>
              <a:defRPr sz="12000"/>
            </a:lvl8pPr>
            <a:lvl9pPr lvl="8" algn="l">
              <a:lnSpc>
                <a:spcPct val="100000"/>
              </a:lnSpc>
              <a:spcBef>
                <a:spcPts val="0"/>
              </a:spcBef>
              <a:spcAft>
                <a:spcPts val="0"/>
              </a:spcAft>
              <a:buSzPts val="12000"/>
              <a:buNone/>
              <a:defRPr sz="12000"/>
            </a:lvl9pPr>
          </a:lstStyle>
          <a:p>
            <a:r>
              <a:t>xx%</a:t>
            </a:r>
          </a:p>
        </p:txBody>
      </p:sp>
      <p:sp>
        <p:nvSpPr>
          <p:cNvPr id="56" name="Google Shape;56;p2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7" name="Google Shape;57;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15" name="Shape 15"/>
        <p:cNvGrpSpPr/>
        <p:nvPr/>
      </p:nvGrpSpPr>
      <p:grpSpPr>
        <a:xfrm>
          <a:off x="0" y="0"/>
          <a:ext cx="0" cy="0"/>
          <a:chOff x="0" y="0"/>
          <a:chExt cx="0" cy="0"/>
        </a:xfrm>
      </p:grpSpPr>
      <p:sp>
        <p:nvSpPr>
          <p:cNvPr id="16" name="Google Shape;16;p20"/>
          <p:cNvSpPr txBox="1"/>
          <p:nvPr>
            <p:ph type="title"/>
          </p:nvPr>
        </p:nvSpPr>
        <p:spPr>
          <a:xfrm>
            <a:off x="490250" y="528900"/>
            <a:ext cx="5678100" cy="40857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5400"/>
              <a:buNone/>
              <a:defRPr sz="5400">
                <a:solidFill>
                  <a:schemeClr val="lt1"/>
                </a:solidFill>
              </a:defRPr>
            </a:lvl1pPr>
            <a:lvl2pPr lvl="1" algn="l">
              <a:lnSpc>
                <a:spcPct val="100000"/>
              </a:lnSpc>
              <a:spcBef>
                <a:spcPts val="0"/>
              </a:spcBef>
              <a:spcAft>
                <a:spcPts val="0"/>
              </a:spcAft>
              <a:buClr>
                <a:schemeClr val="lt1"/>
              </a:buClr>
              <a:buSzPts val="5400"/>
              <a:buNone/>
              <a:defRPr sz="5400">
                <a:solidFill>
                  <a:schemeClr val="lt1"/>
                </a:solidFill>
              </a:defRPr>
            </a:lvl2pPr>
            <a:lvl3pPr lvl="2" algn="l">
              <a:lnSpc>
                <a:spcPct val="100000"/>
              </a:lnSpc>
              <a:spcBef>
                <a:spcPts val="0"/>
              </a:spcBef>
              <a:spcAft>
                <a:spcPts val="0"/>
              </a:spcAft>
              <a:buClr>
                <a:schemeClr val="lt1"/>
              </a:buClr>
              <a:buSzPts val="5400"/>
              <a:buNone/>
              <a:defRPr sz="5400">
                <a:solidFill>
                  <a:schemeClr val="lt1"/>
                </a:solidFill>
              </a:defRPr>
            </a:lvl3pPr>
            <a:lvl4pPr lvl="3" algn="l">
              <a:lnSpc>
                <a:spcPct val="100000"/>
              </a:lnSpc>
              <a:spcBef>
                <a:spcPts val="0"/>
              </a:spcBef>
              <a:spcAft>
                <a:spcPts val="0"/>
              </a:spcAft>
              <a:buClr>
                <a:schemeClr val="lt1"/>
              </a:buClr>
              <a:buSzPts val="5400"/>
              <a:buNone/>
              <a:defRPr sz="5400">
                <a:solidFill>
                  <a:schemeClr val="lt1"/>
                </a:solidFill>
              </a:defRPr>
            </a:lvl4pPr>
            <a:lvl5pPr lvl="4" algn="l">
              <a:lnSpc>
                <a:spcPct val="100000"/>
              </a:lnSpc>
              <a:spcBef>
                <a:spcPts val="0"/>
              </a:spcBef>
              <a:spcAft>
                <a:spcPts val="0"/>
              </a:spcAft>
              <a:buClr>
                <a:schemeClr val="lt1"/>
              </a:buClr>
              <a:buSzPts val="5400"/>
              <a:buNone/>
              <a:defRPr sz="5400">
                <a:solidFill>
                  <a:schemeClr val="lt1"/>
                </a:solidFill>
              </a:defRPr>
            </a:lvl5pPr>
            <a:lvl6pPr lvl="5" algn="l">
              <a:lnSpc>
                <a:spcPct val="100000"/>
              </a:lnSpc>
              <a:spcBef>
                <a:spcPts val="0"/>
              </a:spcBef>
              <a:spcAft>
                <a:spcPts val="0"/>
              </a:spcAft>
              <a:buClr>
                <a:schemeClr val="lt1"/>
              </a:buClr>
              <a:buSzPts val="5400"/>
              <a:buNone/>
              <a:defRPr sz="5400">
                <a:solidFill>
                  <a:schemeClr val="lt1"/>
                </a:solidFill>
              </a:defRPr>
            </a:lvl6pPr>
            <a:lvl7pPr lvl="6" algn="l">
              <a:lnSpc>
                <a:spcPct val="100000"/>
              </a:lnSpc>
              <a:spcBef>
                <a:spcPts val="0"/>
              </a:spcBef>
              <a:spcAft>
                <a:spcPts val="0"/>
              </a:spcAft>
              <a:buClr>
                <a:schemeClr val="lt1"/>
              </a:buClr>
              <a:buSzPts val="5400"/>
              <a:buNone/>
              <a:defRPr sz="5400">
                <a:solidFill>
                  <a:schemeClr val="lt1"/>
                </a:solidFill>
              </a:defRPr>
            </a:lvl7pPr>
            <a:lvl8pPr lvl="7" algn="l">
              <a:lnSpc>
                <a:spcPct val="100000"/>
              </a:lnSpc>
              <a:spcBef>
                <a:spcPts val="0"/>
              </a:spcBef>
              <a:spcAft>
                <a:spcPts val="0"/>
              </a:spcAft>
              <a:buClr>
                <a:schemeClr val="lt1"/>
              </a:buClr>
              <a:buSzPts val="5400"/>
              <a:buNone/>
              <a:defRPr sz="5400">
                <a:solidFill>
                  <a:schemeClr val="lt1"/>
                </a:solidFill>
              </a:defRPr>
            </a:lvl8pPr>
            <a:lvl9pPr lvl="8" algn="l">
              <a:lnSpc>
                <a:spcPct val="100000"/>
              </a:lnSpc>
              <a:spcBef>
                <a:spcPts val="0"/>
              </a:spcBef>
              <a:spcAft>
                <a:spcPts val="0"/>
              </a:spcAft>
              <a:buClr>
                <a:schemeClr val="lt1"/>
              </a:buClr>
              <a:buSzPts val="5400"/>
              <a:buNone/>
              <a:defRPr sz="5400">
                <a:solidFill>
                  <a:schemeClr val="lt1"/>
                </a:solidFill>
              </a:defRPr>
            </a:lvl9pPr>
          </a:lstStyle>
          <a:p/>
        </p:txBody>
      </p:sp>
      <p:sp>
        <p:nvSpPr>
          <p:cNvPr id="17" name="Google Shape;1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18" name="Shape 18"/>
        <p:cNvGrpSpPr/>
        <p:nvPr/>
      </p:nvGrpSpPr>
      <p:grpSpPr>
        <a:xfrm>
          <a:off x="0" y="0"/>
          <a:ext cx="0" cy="0"/>
          <a:chOff x="0" y="0"/>
          <a:chExt cx="0" cy="0"/>
        </a:xfrm>
      </p:grpSpPr>
      <p:sp>
        <p:nvSpPr>
          <p:cNvPr id="19" name="Google Shape;19;p21"/>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 name="Google Shape;20;p21"/>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21" name="Google Shape;21;p21"/>
          <p:cNvSpPr txBox="1"/>
          <p:nvPr>
            <p:ph type="title"/>
          </p:nvPr>
        </p:nvSpPr>
        <p:spPr>
          <a:xfrm>
            <a:off x="265500" y="1078750"/>
            <a:ext cx="4045200" cy="17892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4600"/>
              <a:buNone/>
              <a:defRPr sz="4600">
                <a:solidFill>
                  <a:schemeClr val="lt1"/>
                </a:solidFill>
              </a:defRPr>
            </a:lvl1pPr>
            <a:lvl2pPr lvl="1" algn="ctr">
              <a:lnSpc>
                <a:spcPct val="100000"/>
              </a:lnSpc>
              <a:spcBef>
                <a:spcPts val="0"/>
              </a:spcBef>
              <a:spcAft>
                <a:spcPts val="0"/>
              </a:spcAft>
              <a:buClr>
                <a:schemeClr val="lt1"/>
              </a:buClr>
              <a:buSzPts val="4600"/>
              <a:buNone/>
              <a:defRPr sz="4600">
                <a:solidFill>
                  <a:schemeClr val="lt1"/>
                </a:solidFill>
              </a:defRPr>
            </a:lvl2pPr>
            <a:lvl3pPr lvl="2" algn="ctr">
              <a:lnSpc>
                <a:spcPct val="100000"/>
              </a:lnSpc>
              <a:spcBef>
                <a:spcPts val="0"/>
              </a:spcBef>
              <a:spcAft>
                <a:spcPts val="0"/>
              </a:spcAft>
              <a:buClr>
                <a:schemeClr val="lt1"/>
              </a:buClr>
              <a:buSzPts val="4600"/>
              <a:buNone/>
              <a:defRPr sz="4600">
                <a:solidFill>
                  <a:schemeClr val="lt1"/>
                </a:solidFill>
              </a:defRPr>
            </a:lvl3pPr>
            <a:lvl4pPr lvl="3" algn="ctr">
              <a:lnSpc>
                <a:spcPct val="100000"/>
              </a:lnSpc>
              <a:spcBef>
                <a:spcPts val="0"/>
              </a:spcBef>
              <a:spcAft>
                <a:spcPts val="0"/>
              </a:spcAft>
              <a:buClr>
                <a:schemeClr val="lt1"/>
              </a:buClr>
              <a:buSzPts val="4600"/>
              <a:buNone/>
              <a:defRPr sz="4600">
                <a:solidFill>
                  <a:schemeClr val="lt1"/>
                </a:solidFill>
              </a:defRPr>
            </a:lvl4pPr>
            <a:lvl5pPr lvl="4" algn="ctr">
              <a:lnSpc>
                <a:spcPct val="100000"/>
              </a:lnSpc>
              <a:spcBef>
                <a:spcPts val="0"/>
              </a:spcBef>
              <a:spcAft>
                <a:spcPts val="0"/>
              </a:spcAft>
              <a:buClr>
                <a:schemeClr val="lt1"/>
              </a:buClr>
              <a:buSzPts val="4600"/>
              <a:buNone/>
              <a:defRPr sz="4600">
                <a:solidFill>
                  <a:schemeClr val="lt1"/>
                </a:solidFill>
              </a:defRPr>
            </a:lvl5pPr>
            <a:lvl6pPr lvl="5" algn="ctr">
              <a:lnSpc>
                <a:spcPct val="100000"/>
              </a:lnSpc>
              <a:spcBef>
                <a:spcPts val="0"/>
              </a:spcBef>
              <a:spcAft>
                <a:spcPts val="0"/>
              </a:spcAft>
              <a:buClr>
                <a:schemeClr val="lt1"/>
              </a:buClr>
              <a:buSzPts val="4600"/>
              <a:buNone/>
              <a:defRPr sz="4600">
                <a:solidFill>
                  <a:schemeClr val="lt1"/>
                </a:solidFill>
              </a:defRPr>
            </a:lvl6pPr>
            <a:lvl7pPr lvl="6" algn="ctr">
              <a:lnSpc>
                <a:spcPct val="100000"/>
              </a:lnSpc>
              <a:spcBef>
                <a:spcPts val="0"/>
              </a:spcBef>
              <a:spcAft>
                <a:spcPts val="0"/>
              </a:spcAft>
              <a:buClr>
                <a:schemeClr val="lt1"/>
              </a:buClr>
              <a:buSzPts val="4600"/>
              <a:buNone/>
              <a:defRPr sz="4600">
                <a:solidFill>
                  <a:schemeClr val="lt1"/>
                </a:solidFill>
              </a:defRPr>
            </a:lvl7pPr>
            <a:lvl8pPr lvl="7" algn="ctr">
              <a:lnSpc>
                <a:spcPct val="100000"/>
              </a:lnSpc>
              <a:spcBef>
                <a:spcPts val="0"/>
              </a:spcBef>
              <a:spcAft>
                <a:spcPts val="0"/>
              </a:spcAft>
              <a:buClr>
                <a:schemeClr val="lt1"/>
              </a:buClr>
              <a:buSzPts val="4600"/>
              <a:buNone/>
              <a:defRPr sz="4600">
                <a:solidFill>
                  <a:schemeClr val="lt1"/>
                </a:solidFill>
              </a:defRPr>
            </a:lvl8pPr>
            <a:lvl9pPr lvl="8" algn="ctr">
              <a:lnSpc>
                <a:spcPct val="100000"/>
              </a:lnSpc>
              <a:spcBef>
                <a:spcPts val="0"/>
              </a:spcBef>
              <a:spcAft>
                <a:spcPts val="0"/>
              </a:spcAft>
              <a:buClr>
                <a:schemeClr val="lt1"/>
              </a:buClr>
              <a:buSzPts val="4600"/>
              <a:buNone/>
              <a:defRPr sz="4600">
                <a:solidFill>
                  <a:schemeClr val="lt1"/>
                </a:solidFill>
              </a:defRPr>
            </a:lvl9pPr>
          </a:lstStyle>
          <a:p/>
        </p:txBody>
      </p:sp>
      <p:sp>
        <p:nvSpPr>
          <p:cNvPr id="22" name="Google Shape;22;p21"/>
          <p:cNvSpPr txBox="1"/>
          <p:nvPr>
            <p:ph idx="1" type="subTitle"/>
          </p:nvPr>
        </p:nvSpPr>
        <p:spPr>
          <a:xfrm>
            <a:off x="265500" y="29214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23" name="Google Shape;23;p2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4" name="Google Shape;2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22"/>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7" name="Google Shape;27;p22"/>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28" name="Google Shape;28;p22"/>
          <p:cNvSpPr txBox="1"/>
          <p:nvPr>
            <p:ph idx="1" type="body"/>
          </p:nvPr>
        </p:nvSpPr>
        <p:spPr>
          <a:xfrm>
            <a:off x="311700" y="1468825"/>
            <a:ext cx="3999900" cy="3099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9" name="Google Shape;29;p22"/>
          <p:cNvSpPr txBox="1"/>
          <p:nvPr>
            <p:ph idx="2" type="body"/>
          </p:nvPr>
        </p:nvSpPr>
        <p:spPr>
          <a:xfrm>
            <a:off x="4832400" y="1468825"/>
            <a:ext cx="3999900" cy="30999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0" name="Google Shape;3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1" name="Shape 31"/>
        <p:cNvGrpSpPr/>
        <p:nvPr/>
      </p:nvGrpSpPr>
      <p:grpSpPr>
        <a:xfrm>
          <a:off x="0" y="0"/>
          <a:ext cx="0" cy="0"/>
          <a:chOff x="0" y="0"/>
          <a:chExt cx="0" cy="0"/>
        </a:xfrm>
      </p:grpSpPr>
      <p:cxnSp>
        <p:nvCxnSpPr>
          <p:cNvPr id="32" name="Google Shape;32;p23"/>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33" name="Google Shape;33;p23"/>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34" name="Google Shape;34;p23"/>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5" name="Google Shape;35;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cxnSp>
        <p:nvCxnSpPr>
          <p:cNvPr id="37" name="Google Shape;37;p24"/>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8" name="Google Shape;38;p24"/>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9" name="Google Shape;39;p24"/>
          <p:cNvSpPr txBox="1"/>
          <p:nvPr>
            <p:ph idx="1" type="body"/>
          </p:nvPr>
        </p:nvSpPr>
        <p:spPr>
          <a:xfrm>
            <a:off x="311700" y="1618204"/>
            <a:ext cx="2808000" cy="29508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0" name="Google Shape;40;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1" name="Shape 41"/>
        <p:cNvGrpSpPr/>
        <p:nvPr/>
      </p:nvGrpSpPr>
      <p:grpSpPr>
        <a:xfrm>
          <a:off x="0" y="0"/>
          <a:ext cx="0" cy="0"/>
          <a:chOff x="0" y="0"/>
          <a:chExt cx="0" cy="0"/>
        </a:xfrm>
      </p:grpSpPr>
      <p:sp>
        <p:nvSpPr>
          <p:cNvPr id="42" name="Google Shape;42;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3" name="Shape 43"/>
        <p:cNvGrpSpPr/>
        <p:nvPr/>
      </p:nvGrpSpPr>
      <p:grpSpPr>
        <a:xfrm>
          <a:off x="0" y="0"/>
          <a:ext cx="0" cy="0"/>
          <a:chOff x="0" y="0"/>
          <a:chExt cx="0" cy="0"/>
        </a:xfrm>
      </p:grpSpPr>
      <p:sp>
        <p:nvSpPr>
          <p:cNvPr id="44" name="Google Shape;44;p26"/>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6"/>
          <p:cNvSpPr txBox="1"/>
          <p:nvPr>
            <p:ph type="title"/>
          </p:nvPr>
        </p:nvSpPr>
        <p:spPr>
          <a:xfrm>
            <a:off x="430800" y="1889700"/>
            <a:ext cx="8282400" cy="15165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Clr>
                <a:schemeClr val="lt1"/>
              </a:buClr>
              <a:buSzPts val="3600"/>
              <a:buNone/>
              <a:defRPr sz="3600">
                <a:solidFill>
                  <a:schemeClr val="lt1"/>
                </a:solidFill>
              </a:defRPr>
            </a:lvl1pPr>
            <a:lvl2pPr lvl="1" algn="ctr">
              <a:lnSpc>
                <a:spcPct val="100000"/>
              </a:lnSpc>
              <a:spcBef>
                <a:spcPts val="0"/>
              </a:spcBef>
              <a:spcAft>
                <a:spcPts val="0"/>
              </a:spcAft>
              <a:buClr>
                <a:schemeClr val="lt1"/>
              </a:buClr>
              <a:buSzPts val="3600"/>
              <a:buNone/>
              <a:defRPr sz="3600">
                <a:solidFill>
                  <a:schemeClr val="lt1"/>
                </a:solidFill>
              </a:defRPr>
            </a:lvl2pPr>
            <a:lvl3pPr lvl="2" algn="ctr">
              <a:lnSpc>
                <a:spcPct val="100000"/>
              </a:lnSpc>
              <a:spcBef>
                <a:spcPts val="0"/>
              </a:spcBef>
              <a:spcAft>
                <a:spcPts val="0"/>
              </a:spcAft>
              <a:buClr>
                <a:schemeClr val="lt1"/>
              </a:buClr>
              <a:buSzPts val="3600"/>
              <a:buNone/>
              <a:defRPr sz="3600">
                <a:solidFill>
                  <a:schemeClr val="lt1"/>
                </a:solidFill>
              </a:defRPr>
            </a:lvl3pPr>
            <a:lvl4pPr lvl="3" algn="ctr">
              <a:lnSpc>
                <a:spcPct val="100000"/>
              </a:lnSpc>
              <a:spcBef>
                <a:spcPts val="0"/>
              </a:spcBef>
              <a:spcAft>
                <a:spcPts val="0"/>
              </a:spcAft>
              <a:buClr>
                <a:schemeClr val="lt1"/>
              </a:buClr>
              <a:buSzPts val="3600"/>
              <a:buNone/>
              <a:defRPr sz="3600">
                <a:solidFill>
                  <a:schemeClr val="lt1"/>
                </a:solidFill>
              </a:defRPr>
            </a:lvl4pPr>
            <a:lvl5pPr lvl="4" algn="ctr">
              <a:lnSpc>
                <a:spcPct val="100000"/>
              </a:lnSpc>
              <a:spcBef>
                <a:spcPts val="0"/>
              </a:spcBef>
              <a:spcAft>
                <a:spcPts val="0"/>
              </a:spcAft>
              <a:buClr>
                <a:schemeClr val="lt1"/>
              </a:buClr>
              <a:buSzPts val="3600"/>
              <a:buNone/>
              <a:defRPr sz="3600">
                <a:solidFill>
                  <a:schemeClr val="lt1"/>
                </a:solidFill>
              </a:defRPr>
            </a:lvl5pPr>
            <a:lvl6pPr lvl="5" algn="ctr">
              <a:lnSpc>
                <a:spcPct val="100000"/>
              </a:lnSpc>
              <a:spcBef>
                <a:spcPts val="0"/>
              </a:spcBef>
              <a:spcAft>
                <a:spcPts val="0"/>
              </a:spcAft>
              <a:buClr>
                <a:schemeClr val="lt1"/>
              </a:buClr>
              <a:buSzPts val="3600"/>
              <a:buNone/>
              <a:defRPr sz="3600">
                <a:solidFill>
                  <a:schemeClr val="lt1"/>
                </a:solidFill>
              </a:defRPr>
            </a:lvl6pPr>
            <a:lvl7pPr lvl="6" algn="ctr">
              <a:lnSpc>
                <a:spcPct val="100000"/>
              </a:lnSpc>
              <a:spcBef>
                <a:spcPts val="0"/>
              </a:spcBef>
              <a:spcAft>
                <a:spcPts val="0"/>
              </a:spcAft>
              <a:buClr>
                <a:schemeClr val="lt1"/>
              </a:buClr>
              <a:buSzPts val="3600"/>
              <a:buNone/>
              <a:defRPr sz="3600">
                <a:solidFill>
                  <a:schemeClr val="lt1"/>
                </a:solidFill>
              </a:defRPr>
            </a:lvl7pPr>
            <a:lvl8pPr lvl="7" algn="ctr">
              <a:lnSpc>
                <a:spcPct val="100000"/>
              </a:lnSpc>
              <a:spcBef>
                <a:spcPts val="0"/>
              </a:spcBef>
              <a:spcAft>
                <a:spcPts val="0"/>
              </a:spcAft>
              <a:buClr>
                <a:schemeClr val="lt1"/>
              </a:buClr>
              <a:buSzPts val="3600"/>
              <a:buNone/>
              <a:defRPr sz="3600">
                <a:solidFill>
                  <a:schemeClr val="lt1"/>
                </a:solidFill>
              </a:defRPr>
            </a:lvl8pPr>
            <a:lvl9pPr lvl="8" algn="ctr">
              <a:lnSpc>
                <a:spcPct val="100000"/>
              </a:lnSpc>
              <a:spcBef>
                <a:spcPts val="0"/>
              </a:spcBef>
              <a:spcAft>
                <a:spcPts val="0"/>
              </a:spcAft>
              <a:buClr>
                <a:schemeClr val="lt1"/>
              </a:buClr>
              <a:buSzPts val="3600"/>
              <a:buNone/>
              <a:defRPr sz="3600">
                <a:solidFill>
                  <a:schemeClr val="lt1"/>
                </a:solidFill>
              </a:defRPr>
            </a:lvl9pPr>
          </a:lstStyle>
          <a:p/>
        </p:txBody>
      </p:sp>
      <p:sp>
        <p:nvSpPr>
          <p:cNvPr id="46" name="Google Shape;4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7" name="Shape 47"/>
        <p:cNvGrpSpPr/>
        <p:nvPr/>
      </p:nvGrpSpPr>
      <p:grpSpPr>
        <a:xfrm>
          <a:off x="0" y="0"/>
          <a:ext cx="0" cy="0"/>
          <a:chOff x="0" y="0"/>
          <a:chExt cx="0" cy="0"/>
        </a:xfrm>
      </p:grpSpPr>
      <p:sp>
        <p:nvSpPr>
          <p:cNvPr id="48" name="Google Shape;48;p27"/>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49" name="Google Shape;49;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lvl1pPr lvl="0"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1pPr>
            <a:lvl2pPr lvl="1"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2pPr>
            <a:lvl3pPr lvl="2"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3pPr>
            <a:lvl4pPr lvl="3"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4pPr>
            <a:lvl5pPr lvl="4"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5pPr>
            <a:lvl6pPr lvl="5"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6pPr>
            <a:lvl7pPr lvl="6"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7pPr>
            <a:lvl8pPr lvl="7"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8pPr>
            <a:lvl9pPr lvl="8" marR="0" rtl="0" algn="l">
              <a:lnSpc>
                <a:spcPct val="100000"/>
              </a:lnSpc>
              <a:spcBef>
                <a:spcPts val="0"/>
              </a:spcBef>
              <a:spcAft>
                <a:spcPts val="0"/>
              </a:spcAft>
              <a:buClr>
                <a:schemeClr val="dk2"/>
              </a:buClr>
              <a:buSzPts val="3000"/>
              <a:buFont typeface="Oswald"/>
              <a:buNone/>
              <a:defRPr b="0" i="0" sz="3000" u="none" cap="none" strike="noStrike">
                <a:solidFill>
                  <a:schemeClr val="dk2"/>
                </a:solidFill>
                <a:latin typeface="Oswald"/>
                <a:ea typeface="Oswald"/>
                <a:cs typeface="Oswald"/>
                <a:sym typeface="Oswald"/>
              </a:defRPr>
            </a:lvl9pPr>
          </a:lstStyle>
          <a:p/>
        </p:txBody>
      </p:sp>
      <p:sp>
        <p:nvSpPr>
          <p:cNvPr id="7" name="Google Shape;7;p18"/>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Source Code Pro"/>
              <a:buChar char="●"/>
              <a:defRPr b="0" i="0" sz="1800" u="none" cap="none" strike="noStrike">
                <a:solidFill>
                  <a:schemeClr val="dk2"/>
                </a:solidFill>
                <a:latin typeface="Source Code Pro"/>
                <a:ea typeface="Source Code Pro"/>
                <a:cs typeface="Source Code Pro"/>
                <a:sym typeface="Source Code Pro"/>
              </a:defRPr>
            </a:lvl1pPr>
            <a:lvl2pPr indent="-317500" lvl="1" marL="9144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2pPr>
            <a:lvl3pPr indent="-317500" lvl="2" marL="13716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3pPr>
            <a:lvl4pPr indent="-317500" lvl="3" marL="18288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4pPr>
            <a:lvl5pPr indent="-317500" lvl="4" marL="22860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5pPr>
            <a:lvl6pPr indent="-317500" lvl="5" marL="27432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6pPr>
            <a:lvl7pPr indent="-317500" lvl="6" marL="32004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7pPr>
            <a:lvl8pPr indent="-317500" lvl="7" marL="36576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8pPr>
            <a:lvl9pPr indent="-317500" lvl="8" marL="4114800" marR="0" rtl="0" algn="l">
              <a:lnSpc>
                <a:spcPct val="115000"/>
              </a:lnSpc>
              <a:spcBef>
                <a:spcPts val="0"/>
              </a:spcBef>
              <a:spcAft>
                <a:spcPts val="0"/>
              </a:spcAft>
              <a:buClr>
                <a:schemeClr val="dk2"/>
              </a:buClr>
              <a:buSzPts val="1400"/>
              <a:buFont typeface="Source Code Pro"/>
              <a:buChar char="■"/>
              <a:defRPr b="0" i="0" sz="1400" u="none" cap="none" strike="noStrike">
                <a:solidFill>
                  <a:schemeClr val="dk2"/>
                </a:solidFill>
                <a:latin typeface="Source Code Pro"/>
                <a:ea typeface="Source Code Pro"/>
                <a:cs typeface="Source Code Pro"/>
                <a:sym typeface="Source Code Pro"/>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hyperlink" Target="http://drive.google.com/file/d/1BFer3Ux_dbkzsPHfKeyVCs_JU9yhksw-/view" TargetMode="External"/><Relationship Id="rId4"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 Id="rId4" Type="http://schemas.openxmlformats.org/officeDocument/2006/relationships/hyperlink" Target="https://huggingface.co/datasets/banking77" TargetMode="External"/><Relationship Id="rId5" Type="http://schemas.openxmlformats.org/officeDocument/2006/relationships/hyperlink" Target="https://medium.com/@sakhamurijaikar/benchmarking-performance-of-large-language-models-on-data-labeling-task-a-banking-case-study-15921df40c49" TargetMode="External"/><Relationship Id="rId6" Type="http://schemas.openxmlformats.org/officeDocument/2006/relationships/hyperlink" Target="https://www.researchgate.net/publication/355174871_Intent_Identification_and_Analysis_for_User-centered_Chatbot_Design_A_Case_Study_on_the_Example_of_Recruiting_Chatbots_in_German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huggingface.co/datasets/banking77"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pic>
        <p:nvPicPr>
          <p:cNvPr id="62" name="Google Shape;62;p1"/>
          <p:cNvPicPr preferRelativeResize="0"/>
          <p:nvPr/>
        </p:nvPicPr>
        <p:blipFill rotWithShape="1">
          <a:blip r:embed="rId3">
            <a:alphaModFix/>
          </a:blip>
          <a:srcRect b="0" l="1418" r="1407" t="0"/>
          <a:stretch/>
        </p:blipFill>
        <p:spPr>
          <a:xfrm>
            <a:off x="0" y="0"/>
            <a:ext cx="9144005" cy="3398250"/>
          </a:xfrm>
          <a:prstGeom prst="rect">
            <a:avLst/>
          </a:prstGeom>
          <a:noFill/>
          <a:ln>
            <a:noFill/>
          </a:ln>
        </p:spPr>
      </p:pic>
      <p:sp>
        <p:nvSpPr>
          <p:cNvPr id="63" name="Google Shape;63;p1"/>
          <p:cNvSpPr txBox="1"/>
          <p:nvPr>
            <p:ph type="ctrTitle"/>
          </p:nvPr>
        </p:nvSpPr>
        <p:spPr>
          <a:xfrm>
            <a:off x="430800" y="1051125"/>
            <a:ext cx="8282400" cy="21090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6000"/>
              <a:buNone/>
            </a:pPr>
            <a:r>
              <a:rPr lang="en"/>
              <a:t>User Intent Recognition</a:t>
            </a:r>
            <a:endParaRPr/>
          </a:p>
        </p:txBody>
      </p:sp>
      <p:sp>
        <p:nvSpPr>
          <p:cNvPr id="64" name="Google Shape;64;p1"/>
          <p:cNvSpPr txBox="1"/>
          <p:nvPr>
            <p:ph idx="1" type="subTitle"/>
          </p:nvPr>
        </p:nvSpPr>
        <p:spPr>
          <a:xfrm>
            <a:off x="411175" y="3398250"/>
            <a:ext cx="8282400" cy="1260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3600"/>
              <a:buNone/>
            </a:pPr>
            <a:r>
              <a:rPr lang="en"/>
              <a:t>Artificial Intelligence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1" name="Shape 121"/>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g29fbddaf487_1_9"/>
          <p:cNvSpPr txBox="1"/>
          <p:nvPr>
            <p:ph type="title"/>
          </p:nvPr>
        </p:nvSpPr>
        <p:spPr>
          <a:xfrm>
            <a:off x="311700" y="631800"/>
            <a:ext cx="42603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sz="2800"/>
              <a:t>Model Summary</a:t>
            </a:r>
            <a:endParaRPr sz="2800"/>
          </a:p>
        </p:txBody>
      </p:sp>
      <p:pic>
        <p:nvPicPr>
          <p:cNvPr id="127" name="Google Shape;127;g29fbddaf487_1_9"/>
          <p:cNvPicPr preferRelativeResize="0"/>
          <p:nvPr/>
        </p:nvPicPr>
        <p:blipFill>
          <a:blip r:embed="rId3">
            <a:alphaModFix/>
          </a:blip>
          <a:stretch>
            <a:fillRect/>
          </a:stretch>
        </p:blipFill>
        <p:spPr>
          <a:xfrm>
            <a:off x="2115100" y="1609200"/>
            <a:ext cx="4913801" cy="3360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g29fbddaf487_1_0"/>
          <p:cNvSpPr txBox="1"/>
          <p:nvPr>
            <p:ph type="title"/>
          </p:nvPr>
        </p:nvSpPr>
        <p:spPr>
          <a:xfrm>
            <a:off x="311700" y="631800"/>
            <a:ext cx="42603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sz="2800"/>
              <a:t>LLM Generated Questions</a:t>
            </a:r>
            <a:endParaRPr sz="2800"/>
          </a:p>
        </p:txBody>
      </p:sp>
      <p:pic>
        <p:nvPicPr>
          <p:cNvPr id="133" name="Google Shape;133;g29fbddaf487_1_0"/>
          <p:cNvPicPr preferRelativeResize="0"/>
          <p:nvPr/>
        </p:nvPicPr>
        <p:blipFill>
          <a:blip r:embed="rId3">
            <a:alphaModFix/>
          </a:blip>
          <a:stretch>
            <a:fillRect/>
          </a:stretch>
        </p:blipFill>
        <p:spPr>
          <a:xfrm>
            <a:off x="152400" y="2002800"/>
            <a:ext cx="8839201" cy="943675"/>
          </a:xfrm>
          <a:prstGeom prst="rect">
            <a:avLst/>
          </a:prstGeom>
          <a:noFill/>
          <a:ln>
            <a:noFill/>
          </a:ln>
        </p:spPr>
      </p:pic>
      <p:pic>
        <p:nvPicPr>
          <p:cNvPr id="134" name="Google Shape;134;g29fbddaf487_1_0"/>
          <p:cNvPicPr preferRelativeResize="0"/>
          <p:nvPr/>
        </p:nvPicPr>
        <p:blipFill>
          <a:blip r:embed="rId4">
            <a:alphaModFix/>
          </a:blip>
          <a:stretch>
            <a:fillRect/>
          </a:stretch>
        </p:blipFill>
        <p:spPr>
          <a:xfrm>
            <a:off x="152400" y="3370750"/>
            <a:ext cx="8839200" cy="9436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0"/>
          <p:cNvSpPr txBox="1"/>
          <p:nvPr>
            <p:ph type="title"/>
          </p:nvPr>
        </p:nvSpPr>
        <p:spPr>
          <a:xfrm>
            <a:off x="311700" y="631800"/>
            <a:ext cx="40398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sz="2800"/>
              <a:t>Intent Set Compression</a:t>
            </a:r>
            <a:endParaRPr sz="2800"/>
          </a:p>
        </p:txBody>
      </p:sp>
      <p:sp>
        <p:nvSpPr>
          <p:cNvPr id="140" name="Google Shape;140;p10"/>
          <p:cNvSpPr txBox="1"/>
          <p:nvPr/>
        </p:nvSpPr>
        <p:spPr>
          <a:xfrm>
            <a:off x="318750" y="2235850"/>
            <a:ext cx="8506500" cy="586500"/>
          </a:xfrm>
          <a:prstGeom prst="rect">
            <a:avLst/>
          </a:prstGeom>
          <a:solidFill>
            <a:srgbClr val="EFEFE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Intents1 = card_lost, terminate_account, card_not_working, declined_transfer</a:t>
            </a:r>
            <a:endParaRPr b="0" i="0" sz="1300" u="none" cap="none" strike="noStrike">
              <a:solidFill>
                <a:schemeClr val="dk2"/>
              </a:solidFill>
              <a:latin typeface="Source Code Pro"/>
              <a:ea typeface="Source Code Pro"/>
              <a:cs typeface="Source Code Pro"/>
              <a:sym typeface="Source Code Pro"/>
            </a:endParaRPr>
          </a:p>
        </p:txBody>
      </p:sp>
      <p:sp>
        <p:nvSpPr>
          <p:cNvPr id="141" name="Google Shape;141;p10"/>
          <p:cNvSpPr txBox="1"/>
          <p:nvPr/>
        </p:nvSpPr>
        <p:spPr>
          <a:xfrm>
            <a:off x="318750" y="1649350"/>
            <a:ext cx="8506500" cy="586500"/>
          </a:xfrm>
          <a:prstGeom prst="rect">
            <a:avLst/>
          </a:prstGeom>
          <a:solidFill>
            <a:srgbClr val="EFEFEF"/>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Query1: I have lost my card, close account, stop and decline card transaction and transfer.</a:t>
            </a:r>
            <a:endParaRPr b="0" i="0" sz="1300" u="none" cap="none" strike="noStrike">
              <a:solidFill>
                <a:schemeClr val="dk2"/>
              </a:solidFill>
              <a:latin typeface="Source Code Pro"/>
              <a:ea typeface="Source Code Pro"/>
              <a:cs typeface="Source Code Pro"/>
              <a:sym typeface="Source Code Pro"/>
            </a:endParaRPr>
          </a:p>
        </p:txBody>
      </p:sp>
      <p:sp>
        <p:nvSpPr>
          <p:cNvPr id="142" name="Google Shape;142;p10"/>
          <p:cNvSpPr txBox="1"/>
          <p:nvPr/>
        </p:nvSpPr>
        <p:spPr>
          <a:xfrm>
            <a:off x="318750" y="3396425"/>
            <a:ext cx="8506500" cy="586500"/>
          </a:xfrm>
          <a:prstGeom prst="rect">
            <a:avLst/>
          </a:prstGeom>
          <a:solidFill>
            <a:srgbClr val="FFF2CC"/>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Intents2 = card_lost, declined_transfer</a:t>
            </a:r>
            <a:endParaRPr b="0" i="0" sz="1300" u="none" cap="none" strike="noStrike">
              <a:solidFill>
                <a:schemeClr val="dk2"/>
              </a:solidFill>
              <a:latin typeface="Source Code Pro"/>
              <a:ea typeface="Source Code Pro"/>
              <a:cs typeface="Source Code Pro"/>
              <a:sym typeface="Source Code Pro"/>
            </a:endParaRPr>
          </a:p>
        </p:txBody>
      </p:sp>
      <p:sp>
        <p:nvSpPr>
          <p:cNvPr id="143" name="Google Shape;143;p10"/>
          <p:cNvSpPr txBox="1"/>
          <p:nvPr/>
        </p:nvSpPr>
        <p:spPr>
          <a:xfrm>
            <a:off x="318750" y="2913625"/>
            <a:ext cx="8506500" cy="586500"/>
          </a:xfrm>
          <a:prstGeom prst="rect">
            <a:avLst/>
          </a:prstGeom>
          <a:solidFill>
            <a:srgbClr val="FFF2CC"/>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Query2: Stop my transfer because I lost card.</a:t>
            </a:r>
            <a:endParaRPr b="0" i="0" sz="1300" u="none" cap="none" strike="noStrike">
              <a:solidFill>
                <a:schemeClr val="dk2"/>
              </a:solidFill>
              <a:latin typeface="Source Code Pro"/>
              <a:ea typeface="Source Code Pro"/>
              <a:cs typeface="Source Code Pro"/>
              <a:sym typeface="Source Code Pro"/>
            </a:endParaRPr>
          </a:p>
        </p:txBody>
      </p:sp>
      <p:sp>
        <p:nvSpPr>
          <p:cNvPr id="144" name="Google Shape;144;p10"/>
          <p:cNvSpPr txBox="1"/>
          <p:nvPr/>
        </p:nvSpPr>
        <p:spPr>
          <a:xfrm>
            <a:off x="318750" y="4557000"/>
            <a:ext cx="8506500" cy="586500"/>
          </a:xfrm>
          <a:prstGeom prst="rect">
            <a:avLst/>
          </a:prstGeom>
          <a:solidFill>
            <a:srgbClr val="D9EAD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Intents3 = card_lost</a:t>
            </a:r>
            <a:endParaRPr b="0" i="0" sz="1300" u="none" cap="none" strike="noStrike">
              <a:solidFill>
                <a:schemeClr val="dk2"/>
              </a:solidFill>
              <a:latin typeface="Source Code Pro"/>
              <a:ea typeface="Source Code Pro"/>
              <a:cs typeface="Source Code Pro"/>
              <a:sym typeface="Source Code Pro"/>
            </a:endParaRPr>
          </a:p>
        </p:txBody>
      </p:sp>
      <p:sp>
        <p:nvSpPr>
          <p:cNvPr id="145" name="Google Shape;145;p10"/>
          <p:cNvSpPr txBox="1"/>
          <p:nvPr/>
        </p:nvSpPr>
        <p:spPr>
          <a:xfrm>
            <a:off x="318750" y="4105850"/>
            <a:ext cx="8506500" cy="586500"/>
          </a:xfrm>
          <a:prstGeom prst="rect">
            <a:avLst/>
          </a:prstGeom>
          <a:solidFill>
            <a:srgbClr val="D9EAD3"/>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0" i="0" lang="en" sz="1300" u="none" cap="none" strike="noStrike">
                <a:solidFill>
                  <a:schemeClr val="dk2"/>
                </a:solidFill>
                <a:latin typeface="Source Code Pro"/>
                <a:ea typeface="Source Code Pro"/>
                <a:cs typeface="Source Code Pro"/>
                <a:sym typeface="Source Code Pro"/>
              </a:rPr>
              <a:t>Query3: I have lost card, My account details are XXXX.</a:t>
            </a:r>
            <a:endParaRPr b="0" i="0" sz="1300" u="none" cap="none" strike="noStrike">
              <a:solidFill>
                <a:schemeClr val="dk2"/>
              </a:solidFill>
              <a:latin typeface="Source Code Pro"/>
              <a:ea typeface="Source Code Pro"/>
              <a:cs typeface="Source Code Pro"/>
              <a:sym typeface="Source Code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12" title="recording.mkv">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13"/>
          <p:cNvPicPr preferRelativeResize="0"/>
          <p:nvPr/>
        </p:nvPicPr>
        <p:blipFill rotWithShape="1">
          <a:blip r:embed="rId3">
            <a:alphaModFix/>
          </a:blip>
          <a:srcRect b="0" l="0" r="0" t="0"/>
          <a:stretch/>
        </p:blipFill>
        <p:spPr>
          <a:xfrm>
            <a:off x="0" y="913750"/>
            <a:ext cx="9143999" cy="318142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14"/>
          <p:cNvSpPr txBox="1"/>
          <p:nvPr>
            <p:ph type="title"/>
          </p:nvPr>
        </p:nvSpPr>
        <p:spPr>
          <a:xfrm>
            <a:off x="279300" y="165425"/>
            <a:ext cx="4447800" cy="7335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1" lang="en" sz="3300">
                <a:solidFill>
                  <a:schemeClr val="lt1"/>
                </a:solidFill>
                <a:latin typeface="Arial"/>
                <a:ea typeface="Arial"/>
                <a:cs typeface="Arial"/>
                <a:sym typeface="Arial"/>
              </a:rPr>
              <a:t>USE CASES</a:t>
            </a:r>
            <a:endParaRPr b="1" sz="3300">
              <a:solidFill>
                <a:schemeClr val="lt1"/>
              </a:solidFill>
            </a:endParaRPr>
          </a:p>
        </p:txBody>
      </p:sp>
      <p:sp>
        <p:nvSpPr>
          <p:cNvPr id="165" name="Google Shape;165;p14"/>
          <p:cNvSpPr txBox="1"/>
          <p:nvPr>
            <p:ph idx="1" type="body"/>
          </p:nvPr>
        </p:nvSpPr>
        <p:spPr>
          <a:xfrm>
            <a:off x="279300" y="1709525"/>
            <a:ext cx="8585400" cy="3373800"/>
          </a:xfrm>
          <a:prstGeom prst="rect">
            <a:avLst/>
          </a:prstGeom>
          <a:noFill/>
          <a:ln>
            <a:noFill/>
          </a:ln>
        </p:spPr>
        <p:txBody>
          <a:bodyPr anchorCtr="0" anchor="t" bIns="91425" lIns="91425" spcFirstLastPara="1" rIns="91425" wrap="square" tIns="91425">
            <a:normAutofit/>
          </a:bodyPr>
          <a:lstStyle/>
          <a:p>
            <a:pPr indent="-405910" lvl="0" marL="457200" rtl="0" algn="l">
              <a:lnSpc>
                <a:spcPct val="115000"/>
              </a:lnSpc>
              <a:spcBef>
                <a:spcPts val="0"/>
              </a:spcBef>
              <a:spcAft>
                <a:spcPts val="0"/>
              </a:spcAft>
              <a:buClr>
                <a:srgbClr val="FFFFFF"/>
              </a:buClr>
              <a:buSzPts val="2792"/>
              <a:buFont typeface="Arial"/>
              <a:buAutoNum type="arabicPeriod"/>
            </a:pPr>
            <a:r>
              <a:rPr b="1" lang="en" sz="2792">
                <a:solidFill>
                  <a:srgbClr val="FFFFFF"/>
                </a:solidFill>
                <a:latin typeface="Arial"/>
                <a:ea typeface="Arial"/>
                <a:cs typeface="Arial"/>
                <a:sym typeface="Arial"/>
              </a:rPr>
              <a:t>E-commerce Recommendations</a:t>
            </a:r>
            <a:endParaRPr b="1" sz="2792">
              <a:solidFill>
                <a:srgbClr val="FFFFFF"/>
              </a:solidFill>
              <a:latin typeface="Arial"/>
              <a:ea typeface="Arial"/>
              <a:cs typeface="Arial"/>
              <a:sym typeface="Arial"/>
            </a:endParaRPr>
          </a:p>
          <a:p>
            <a:pPr indent="-405910" lvl="0" marL="457200" rtl="0" algn="l">
              <a:lnSpc>
                <a:spcPct val="115000"/>
              </a:lnSpc>
              <a:spcBef>
                <a:spcPts val="0"/>
              </a:spcBef>
              <a:spcAft>
                <a:spcPts val="0"/>
              </a:spcAft>
              <a:buClr>
                <a:srgbClr val="FFFFFF"/>
              </a:buClr>
              <a:buSzPts val="2792"/>
              <a:buFont typeface="Arial"/>
              <a:buAutoNum type="arabicPeriod"/>
            </a:pPr>
            <a:r>
              <a:rPr b="1" lang="en" sz="2792">
                <a:solidFill>
                  <a:srgbClr val="FFFFFF"/>
                </a:solidFill>
                <a:latin typeface="Arial"/>
                <a:ea typeface="Arial"/>
                <a:cs typeface="Arial"/>
                <a:sym typeface="Arial"/>
              </a:rPr>
              <a:t>Healthcare Chatbots</a:t>
            </a:r>
            <a:endParaRPr sz="2792">
              <a:solidFill>
                <a:srgbClr val="FFFFFF"/>
              </a:solidFill>
              <a:latin typeface="Arial"/>
              <a:ea typeface="Arial"/>
              <a:cs typeface="Arial"/>
              <a:sym typeface="Arial"/>
            </a:endParaRPr>
          </a:p>
          <a:p>
            <a:pPr indent="-405910" lvl="0" marL="457200" rtl="0" algn="l">
              <a:lnSpc>
                <a:spcPct val="115000"/>
              </a:lnSpc>
              <a:spcBef>
                <a:spcPts val="0"/>
              </a:spcBef>
              <a:spcAft>
                <a:spcPts val="0"/>
              </a:spcAft>
              <a:buClr>
                <a:srgbClr val="FFFFFF"/>
              </a:buClr>
              <a:buSzPts val="2792"/>
              <a:buFont typeface="Arial"/>
              <a:buAutoNum type="arabicPeriod"/>
            </a:pPr>
            <a:r>
              <a:rPr b="1" lang="en" sz="2792">
                <a:solidFill>
                  <a:srgbClr val="FFFFFF"/>
                </a:solidFill>
                <a:latin typeface="Arial"/>
                <a:ea typeface="Arial"/>
                <a:cs typeface="Arial"/>
                <a:sym typeface="Arial"/>
              </a:rPr>
              <a:t>Content Filtering</a:t>
            </a:r>
            <a:endParaRPr sz="2792">
              <a:solidFill>
                <a:srgbClr val="FFFFFF"/>
              </a:solidFill>
              <a:latin typeface="Arial"/>
              <a:ea typeface="Arial"/>
              <a:cs typeface="Arial"/>
              <a:sym typeface="Arial"/>
            </a:endParaRPr>
          </a:p>
          <a:p>
            <a:pPr indent="-405910" lvl="0" marL="457200" rtl="0" algn="l">
              <a:lnSpc>
                <a:spcPct val="115000"/>
              </a:lnSpc>
              <a:spcBef>
                <a:spcPts val="0"/>
              </a:spcBef>
              <a:spcAft>
                <a:spcPts val="0"/>
              </a:spcAft>
              <a:buClr>
                <a:srgbClr val="FFFFFF"/>
              </a:buClr>
              <a:buSzPts val="2792"/>
              <a:buFont typeface="Arial"/>
              <a:buAutoNum type="arabicPeriod"/>
            </a:pPr>
            <a:r>
              <a:rPr b="1" lang="en" sz="2792">
                <a:solidFill>
                  <a:srgbClr val="FFFFFF"/>
                </a:solidFill>
                <a:latin typeface="Arial"/>
                <a:ea typeface="Arial"/>
                <a:cs typeface="Arial"/>
                <a:sym typeface="Arial"/>
              </a:rPr>
              <a:t>Automated Customer Support</a:t>
            </a:r>
            <a:endParaRPr sz="2792">
              <a:solidFill>
                <a:srgbClr val="FFFFFF"/>
              </a:solidFill>
              <a:latin typeface="Arial"/>
              <a:ea typeface="Arial"/>
              <a:cs typeface="Arial"/>
              <a:sym typeface="Arial"/>
            </a:endParaRPr>
          </a:p>
          <a:p>
            <a:pPr indent="-405910" lvl="0" marL="457200" rtl="0" algn="l">
              <a:lnSpc>
                <a:spcPct val="115000"/>
              </a:lnSpc>
              <a:spcBef>
                <a:spcPts val="0"/>
              </a:spcBef>
              <a:spcAft>
                <a:spcPts val="0"/>
              </a:spcAft>
              <a:buClr>
                <a:srgbClr val="FFFFFF"/>
              </a:buClr>
              <a:buSzPts val="2792"/>
              <a:buFont typeface="Arial"/>
              <a:buAutoNum type="arabicPeriod"/>
            </a:pPr>
            <a:r>
              <a:rPr b="1" lang="en" sz="2792">
                <a:solidFill>
                  <a:srgbClr val="FFFFFF"/>
                </a:solidFill>
                <a:latin typeface="Arial"/>
                <a:ea typeface="Arial"/>
                <a:cs typeface="Arial"/>
                <a:sym typeface="Arial"/>
              </a:rPr>
              <a:t>Financial Services</a:t>
            </a:r>
            <a:endParaRPr sz="193">
              <a:solidFill>
                <a:srgbClr val="FFFFFF"/>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pic>
        <p:nvPicPr>
          <p:cNvPr id="170" name="Google Shape;170;p15"/>
          <p:cNvPicPr preferRelativeResize="0"/>
          <p:nvPr/>
        </p:nvPicPr>
        <p:blipFill rotWithShape="1">
          <a:blip r:embed="rId3">
            <a:alphaModFix/>
          </a:blip>
          <a:srcRect b="11103" l="0" r="0" t="0"/>
          <a:stretch/>
        </p:blipFill>
        <p:spPr>
          <a:xfrm>
            <a:off x="0" y="-101000"/>
            <a:ext cx="9144000" cy="5244501"/>
          </a:xfrm>
          <a:prstGeom prst="rect">
            <a:avLst/>
          </a:prstGeom>
          <a:noFill/>
          <a:ln>
            <a:noFill/>
          </a:ln>
        </p:spPr>
      </p:pic>
      <p:sp>
        <p:nvSpPr>
          <p:cNvPr id="171" name="Google Shape;171;p15"/>
          <p:cNvSpPr txBox="1"/>
          <p:nvPr/>
        </p:nvSpPr>
        <p:spPr>
          <a:xfrm>
            <a:off x="3464100" y="1920050"/>
            <a:ext cx="1714500" cy="872400"/>
          </a:xfrm>
          <a:prstGeom prst="rect">
            <a:avLst/>
          </a:prstGeom>
          <a:solidFill>
            <a:srgbClr val="2A88C8"/>
          </a:solid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Source Code Pro"/>
              <a:ea typeface="Source Code Pro"/>
              <a:cs typeface="Source Code Pro"/>
              <a:sym typeface="Source Code Pr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descr="Overhead shot of young people sitting on a boardwalk" id="176" name="Google Shape;176;p16"/>
          <p:cNvPicPr preferRelativeResize="0"/>
          <p:nvPr/>
        </p:nvPicPr>
        <p:blipFill rotWithShape="1">
          <a:blip r:embed="rId3">
            <a:alphaModFix/>
          </a:blip>
          <a:srcRect b="8063" l="0" r="1253" t="8630"/>
          <a:stretch/>
        </p:blipFill>
        <p:spPr>
          <a:xfrm>
            <a:off x="-30675" y="0"/>
            <a:ext cx="9174677" cy="5143502"/>
          </a:xfrm>
          <a:prstGeom prst="rect">
            <a:avLst/>
          </a:prstGeom>
          <a:noFill/>
          <a:ln>
            <a:noFill/>
          </a:ln>
        </p:spPr>
      </p:pic>
      <p:sp>
        <p:nvSpPr>
          <p:cNvPr id="177" name="Google Shape;177;p16"/>
          <p:cNvSpPr txBox="1"/>
          <p:nvPr>
            <p:ph type="title"/>
          </p:nvPr>
        </p:nvSpPr>
        <p:spPr>
          <a:xfrm>
            <a:off x="344950" y="472825"/>
            <a:ext cx="4439100" cy="4090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b="1" lang="en" sz="3000"/>
              <a:t>References</a:t>
            </a:r>
            <a:endParaRPr b="1" sz="3000"/>
          </a:p>
          <a:p>
            <a:pPr indent="0" lvl="0" marL="0" rtl="0" algn="l">
              <a:lnSpc>
                <a:spcPct val="100000"/>
              </a:lnSpc>
              <a:spcBef>
                <a:spcPts val="1000"/>
              </a:spcBef>
              <a:spcAft>
                <a:spcPts val="0"/>
              </a:spcAft>
              <a:buSzPts val="990"/>
              <a:buNone/>
            </a:pPr>
            <a:r>
              <a:t/>
            </a:r>
            <a:endParaRPr b="1" sz="2500"/>
          </a:p>
          <a:p>
            <a:pPr indent="-387350" lvl="0" marL="457200" rtl="0" algn="l">
              <a:lnSpc>
                <a:spcPct val="100000"/>
              </a:lnSpc>
              <a:spcBef>
                <a:spcPts val="1000"/>
              </a:spcBef>
              <a:spcAft>
                <a:spcPts val="0"/>
              </a:spcAft>
              <a:buSzPts val="2500"/>
              <a:buChar char="●"/>
            </a:pPr>
            <a:r>
              <a:rPr b="1" lang="en" sz="2500"/>
              <a:t>Dataset - </a:t>
            </a:r>
            <a:r>
              <a:rPr b="1" lang="en" sz="2500" u="sng">
                <a:solidFill>
                  <a:schemeClr val="hlink"/>
                </a:solidFill>
                <a:hlinkClick r:id="rId4"/>
              </a:rPr>
              <a:t>HuggingFace</a:t>
            </a:r>
            <a:endParaRPr b="1" sz="2500"/>
          </a:p>
          <a:p>
            <a:pPr indent="-387350" lvl="0" marL="457200" rtl="0" algn="l">
              <a:lnSpc>
                <a:spcPct val="100000"/>
              </a:lnSpc>
              <a:spcBef>
                <a:spcPts val="0"/>
              </a:spcBef>
              <a:spcAft>
                <a:spcPts val="0"/>
              </a:spcAft>
              <a:buSzPts val="2500"/>
              <a:buChar char="●"/>
            </a:pPr>
            <a:r>
              <a:rPr b="1" lang="en" sz="2500"/>
              <a:t>LLM Integration - </a:t>
            </a:r>
            <a:r>
              <a:rPr b="1" lang="en" sz="2500" u="sng">
                <a:solidFill>
                  <a:schemeClr val="hlink"/>
                </a:solidFill>
                <a:hlinkClick r:id="rId5"/>
              </a:rPr>
              <a:t>Medium</a:t>
            </a:r>
            <a:endParaRPr b="1" sz="2500"/>
          </a:p>
          <a:p>
            <a:pPr indent="-387350" lvl="0" marL="457200" rtl="0" algn="l">
              <a:lnSpc>
                <a:spcPct val="100000"/>
              </a:lnSpc>
              <a:spcBef>
                <a:spcPts val="0"/>
              </a:spcBef>
              <a:spcAft>
                <a:spcPts val="0"/>
              </a:spcAft>
              <a:buSzPts val="2500"/>
              <a:buChar char="●"/>
            </a:pPr>
            <a:r>
              <a:rPr b="1" lang="en" sz="2500"/>
              <a:t>Use Case - </a:t>
            </a:r>
            <a:r>
              <a:rPr b="1" lang="en" sz="2500" u="sng">
                <a:solidFill>
                  <a:schemeClr val="hlink"/>
                </a:solidFill>
                <a:hlinkClick r:id="rId6"/>
              </a:rPr>
              <a:t>ResearchGate</a:t>
            </a:r>
            <a:endParaRPr b="1" sz="2500"/>
          </a:p>
        </p:txBody>
      </p:sp>
      <p:grpSp>
        <p:nvGrpSpPr>
          <p:cNvPr id="178" name="Google Shape;178;p16"/>
          <p:cNvGrpSpPr/>
          <p:nvPr/>
        </p:nvGrpSpPr>
        <p:grpSpPr>
          <a:xfrm>
            <a:off x="5212394" y="864520"/>
            <a:ext cx="3307407" cy="3307407"/>
            <a:chOff x="5212394" y="864520"/>
            <a:chExt cx="3307407" cy="3307407"/>
          </a:xfrm>
        </p:grpSpPr>
        <p:sp>
          <p:nvSpPr>
            <p:cNvPr id="179" name="Google Shape;179;p16"/>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6"/>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6"/>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6"/>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6"/>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6"/>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6"/>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6"/>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6"/>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6"/>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6"/>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6"/>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6"/>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6"/>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6"/>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6"/>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6"/>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6"/>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6"/>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6"/>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16"/>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16"/>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16"/>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6"/>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6"/>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6"/>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6"/>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16"/>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16"/>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16"/>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16"/>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16"/>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16"/>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16"/>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6"/>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6"/>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6"/>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6"/>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6"/>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6"/>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6"/>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16"/>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16"/>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6"/>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6"/>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6"/>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6"/>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6"/>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6"/>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16"/>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16"/>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16"/>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16"/>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16"/>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6"/>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6"/>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6"/>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6"/>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16"/>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16"/>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16"/>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16"/>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16"/>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6"/>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16"/>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16"/>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16"/>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16"/>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16"/>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6"/>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6"/>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16"/>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16"/>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6"/>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16"/>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6"/>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6"/>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6"/>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16"/>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16"/>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16"/>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16"/>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16"/>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16"/>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6"/>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6"/>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6"/>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16"/>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16"/>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16"/>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16"/>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16"/>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16"/>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16"/>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6"/>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6"/>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6"/>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16"/>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16"/>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16"/>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2"/>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0" name="Google Shape;70;p2"/>
          <p:cNvSpPr txBox="1"/>
          <p:nvPr>
            <p:ph type="title"/>
          </p:nvPr>
        </p:nvSpPr>
        <p:spPr>
          <a:xfrm>
            <a:off x="550350" y="1477175"/>
            <a:ext cx="8043600" cy="24399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5400"/>
              <a:buNone/>
            </a:pPr>
            <a:r>
              <a:rPr lang="en" sz="2520"/>
              <a:t>The challenge at hand is to create a robust AI model for user intent determination in Chatbots. This model must accurately classify diverse user inputs into specific intent categories and narrow down the set of intents, enabling effective responses.</a:t>
            </a:r>
            <a:endParaRPr sz="2520"/>
          </a:p>
        </p:txBody>
      </p:sp>
      <p:sp>
        <p:nvSpPr>
          <p:cNvPr id="71" name="Google Shape;71;p2"/>
          <p:cNvSpPr txBox="1"/>
          <p:nvPr/>
        </p:nvSpPr>
        <p:spPr>
          <a:xfrm>
            <a:off x="2282400" y="431050"/>
            <a:ext cx="4579200" cy="87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90"/>
              <a:buFont typeface="Arial"/>
              <a:buNone/>
            </a:pPr>
            <a:r>
              <a:rPr b="1" i="0" lang="en" sz="3500" u="none" cap="none" strike="noStrike">
                <a:solidFill>
                  <a:schemeClr val="lt1"/>
                </a:solidFill>
                <a:latin typeface="Oswald"/>
                <a:ea typeface="Oswald"/>
                <a:cs typeface="Oswald"/>
                <a:sym typeface="Oswald"/>
              </a:rPr>
              <a:t>Problem statement</a:t>
            </a:r>
            <a:endParaRPr b="0" i="0" sz="3500" u="none" cap="none" strike="noStrike">
              <a:solidFill>
                <a:srgbClr val="000000"/>
              </a:solidFill>
              <a:latin typeface="Source Code Pro"/>
              <a:ea typeface="Source Code Pro"/>
              <a:cs typeface="Source Code Pro"/>
              <a:sym typeface="Source Code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pic>
        <p:nvPicPr>
          <p:cNvPr id="283" name="Google Shape;283;p17"/>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284" name="Google Shape;284;p17"/>
          <p:cNvSpPr txBox="1"/>
          <p:nvPr>
            <p:ph type="title"/>
          </p:nvPr>
        </p:nvSpPr>
        <p:spPr>
          <a:xfrm>
            <a:off x="1233150" y="1618625"/>
            <a:ext cx="6677700" cy="20427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5400"/>
              <a:buNone/>
            </a:pPr>
            <a:r>
              <a:rPr lang="en"/>
              <a:t>Thank you</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descr="Closeup from the side of a hand pushing a knob on an audio mixer" id="76" name="Google Shape;76;p3"/>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77" name="Google Shape;77;p3"/>
          <p:cNvSpPr txBox="1"/>
          <p:nvPr>
            <p:ph type="title"/>
          </p:nvPr>
        </p:nvSpPr>
        <p:spPr>
          <a:xfrm>
            <a:off x="265500" y="1830600"/>
            <a:ext cx="4045200" cy="14823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4600"/>
              <a:buNone/>
            </a:pPr>
            <a:r>
              <a:rPr lang="en">
                <a:solidFill>
                  <a:schemeClr val="lt1"/>
                </a:solidFill>
              </a:rPr>
              <a:t>The </a:t>
            </a:r>
            <a:r>
              <a:rPr lang="en"/>
              <a:t>S</a:t>
            </a:r>
            <a:r>
              <a:rPr lang="en">
                <a:solidFill>
                  <a:schemeClr val="lt1"/>
                </a:solidFill>
              </a:rPr>
              <a:t>olution</a:t>
            </a:r>
            <a:endParaRPr>
              <a:solidFill>
                <a:schemeClr val="lt1"/>
              </a:solidFill>
            </a:endParaRPr>
          </a:p>
        </p:txBody>
      </p:sp>
      <p:sp>
        <p:nvSpPr>
          <p:cNvPr id="78" name="Google Shape;78;p3"/>
          <p:cNvSpPr txBox="1"/>
          <p:nvPr>
            <p:ph idx="2" type="body"/>
          </p:nvPr>
        </p:nvSpPr>
        <p:spPr>
          <a:xfrm>
            <a:off x="4939500" y="724200"/>
            <a:ext cx="4045200" cy="3695100"/>
          </a:xfrm>
          <a:prstGeom prst="rect">
            <a:avLst/>
          </a:prstGeom>
          <a:noFill/>
          <a:ln>
            <a:noFill/>
          </a:ln>
        </p:spPr>
        <p:txBody>
          <a:bodyPr anchorCtr="0" anchor="ctr" bIns="91425" lIns="91425" spcFirstLastPara="1" rIns="91425" wrap="square" tIns="91425">
            <a:normAutofit/>
          </a:bodyPr>
          <a:lstStyle/>
          <a:p>
            <a:pPr indent="0" lvl="0" marL="0" rtl="0" algn="l">
              <a:lnSpc>
                <a:spcPct val="115000"/>
              </a:lnSpc>
              <a:spcBef>
                <a:spcPts val="0"/>
              </a:spcBef>
              <a:spcAft>
                <a:spcPts val="0"/>
              </a:spcAft>
              <a:buSzPts val="1800"/>
              <a:buNone/>
            </a:pPr>
            <a:r>
              <a:rPr lang="en" sz="1400"/>
              <a:t>Crafting a precise AI model with advanced NLP techniques, trained on diverse intent datasets.</a:t>
            </a:r>
            <a:endParaRPr sz="1400"/>
          </a:p>
          <a:p>
            <a:pPr indent="0" lvl="0" marL="0" rtl="0" algn="l">
              <a:lnSpc>
                <a:spcPct val="115000"/>
              </a:lnSpc>
              <a:spcBef>
                <a:spcPts val="1200"/>
              </a:spcBef>
              <a:spcAft>
                <a:spcPts val="0"/>
              </a:spcAft>
              <a:buSzPts val="1800"/>
              <a:buNone/>
            </a:pPr>
            <a:r>
              <a:t/>
            </a:r>
            <a:endParaRPr sz="1400"/>
          </a:p>
          <a:p>
            <a:pPr indent="0" lvl="0" marL="0" rtl="0" algn="l">
              <a:lnSpc>
                <a:spcPct val="115000"/>
              </a:lnSpc>
              <a:spcBef>
                <a:spcPts val="1200"/>
              </a:spcBef>
              <a:spcAft>
                <a:spcPts val="1200"/>
              </a:spcAft>
              <a:buSzPts val="1800"/>
              <a:buNone/>
            </a:pPr>
            <a:r>
              <a:rPr lang="en" sz="1400"/>
              <a:t>The model will narrow down the set of user intents by asking questions and based on the answers provided the set will be eventually narrowed down.</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3000"/>
              <a:buNone/>
            </a:pPr>
            <a:r>
              <a:rPr lang="en"/>
              <a:t>Dataset Used - Banking77 (</a:t>
            </a:r>
            <a:r>
              <a:rPr lang="en" u="sng">
                <a:solidFill>
                  <a:schemeClr val="accent5"/>
                </a:solidFill>
                <a:hlinkClick r:id="rId3">
                  <a:extLst>
                    <a:ext uri="{A12FA001-AC4F-418D-AE19-62706E023703}">
                      <ahyp:hlinkClr val="tx"/>
                    </a:ext>
                  </a:extLst>
                </a:hlinkClick>
              </a:rPr>
              <a:t>HuggingFace</a:t>
            </a:r>
            <a:r>
              <a:rPr lang="en"/>
              <a:t>)</a:t>
            </a:r>
            <a:endParaRPr/>
          </a:p>
        </p:txBody>
      </p:sp>
      <p:pic>
        <p:nvPicPr>
          <p:cNvPr id="84" name="Google Shape;84;p4"/>
          <p:cNvPicPr preferRelativeResize="0"/>
          <p:nvPr/>
        </p:nvPicPr>
        <p:blipFill rotWithShape="1">
          <a:blip r:embed="rId4">
            <a:alphaModFix/>
          </a:blip>
          <a:srcRect b="0" l="0" r="0" t="18207"/>
          <a:stretch/>
        </p:blipFill>
        <p:spPr>
          <a:xfrm>
            <a:off x="474188" y="1544050"/>
            <a:ext cx="8195624" cy="33537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5"/>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3000"/>
              <a:buNone/>
            </a:pPr>
            <a:r>
              <a:rPr lang="en">
                <a:solidFill>
                  <a:schemeClr val="accent4"/>
                </a:solidFill>
              </a:rPr>
              <a:t>Algorithm (Planning)</a:t>
            </a:r>
            <a:endParaRPr>
              <a:solidFill>
                <a:schemeClr val="accent4"/>
              </a:solidFill>
            </a:endParaRPr>
          </a:p>
        </p:txBody>
      </p:sp>
      <p:sp>
        <p:nvSpPr>
          <p:cNvPr id="90" name="Google Shape;90;p5"/>
          <p:cNvSpPr txBox="1"/>
          <p:nvPr/>
        </p:nvSpPr>
        <p:spPr>
          <a:xfrm>
            <a:off x="477300" y="1436425"/>
            <a:ext cx="8189400" cy="3308400"/>
          </a:xfrm>
          <a:prstGeom prst="rect">
            <a:avLst/>
          </a:prstGeom>
          <a:noFill/>
          <a:ln>
            <a:noFill/>
          </a:ln>
        </p:spPr>
        <p:txBody>
          <a:bodyPr anchorCtr="0" anchor="t" bIns="91425" lIns="91425" spcFirstLastPara="1" rIns="91425" wrap="square" tIns="91425">
            <a:noAutofit/>
          </a:bodyPr>
          <a:lstStyle/>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Initialization: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Define a set S containing all possible user intents.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Set a probability threshold T</a:t>
            </a:r>
            <a:r>
              <a:rPr b="0" baseline="-25000" i="0" lang="en" sz="1700" u="none" cap="none" strike="noStrike">
                <a:solidFill>
                  <a:srgbClr val="000000"/>
                </a:solidFill>
                <a:latin typeface="Arial"/>
                <a:ea typeface="Arial"/>
                <a:cs typeface="Arial"/>
                <a:sym typeface="Arial"/>
              </a:rPr>
              <a:t>initial </a:t>
            </a:r>
            <a:r>
              <a:rPr b="0" i="0" lang="en" sz="1700" u="none" cap="none" strike="noStrike">
                <a:solidFill>
                  <a:srgbClr val="000000"/>
                </a:solidFill>
                <a:latin typeface="Arial"/>
                <a:ea typeface="Arial"/>
                <a:cs typeface="Arial"/>
                <a:sym typeface="Arial"/>
              </a:rPr>
              <a:t>​ for NLP text matching. </a:t>
            </a:r>
            <a:endParaRPr b="0" i="0" sz="17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NLP Text Matching: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Remove intents from S with matching probabilities below T</a:t>
            </a:r>
            <a:r>
              <a:rPr b="0" baseline="-25000" i="0" lang="en" sz="1700" u="none" cap="none" strike="noStrike">
                <a:solidFill>
                  <a:srgbClr val="000000"/>
                </a:solidFill>
                <a:latin typeface="Arial"/>
                <a:ea typeface="Arial"/>
                <a:cs typeface="Arial"/>
                <a:sym typeface="Arial"/>
              </a:rPr>
              <a:t>initial </a:t>
            </a:r>
            <a:r>
              <a:rPr b="0" i="0" lang="en" sz="1700" u="none" cap="none" strike="noStrike">
                <a:solidFill>
                  <a:srgbClr val="000000"/>
                </a:solidFill>
                <a:latin typeface="Arial"/>
                <a:ea typeface="Arial"/>
                <a:cs typeface="Arial"/>
                <a:sym typeface="Arial"/>
              </a:rPr>
              <a:t>​ based on initial user input. </a:t>
            </a:r>
            <a:endParaRPr b="0" i="0" sz="17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Response Generation: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Utilize a Language Model (LLM) to generate responses for each intent in the refined set S. </a:t>
            </a:r>
            <a:endParaRPr b="0" i="0" sz="17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6"/>
          <p:cNvSpPr txBox="1"/>
          <p:nvPr/>
        </p:nvSpPr>
        <p:spPr>
          <a:xfrm>
            <a:off x="477300" y="1406350"/>
            <a:ext cx="8189400" cy="3554100"/>
          </a:xfrm>
          <a:prstGeom prst="rect">
            <a:avLst/>
          </a:prstGeom>
          <a:noFill/>
          <a:ln>
            <a:noFill/>
          </a:ln>
        </p:spPr>
        <p:txBody>
          <a:bodyPr anchorCtr="0" anchor="t" bIns="91425" lIns="91425" spcFirstLastPara="1" rIns="91425" wrap="square" tIns="91425">
            <a:noAutofit/>
          </a:bodyPr>
          <a:lstStyle/>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User Query Processing: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Receive and process user queries after LLM responses.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Update set S to a new set S′ based on user feedback. </a:t>
            </a:r>
            <a:endParaRPr b="0" i="0" sz="17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Intent Confirmation Loop: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Generate a set of K questions to ask the user.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Ask the user the questions and record their responses. If the answers confirm the intent, proceed to the next step. </a:t>
            </a:r>
            <a:endParaRPr b="0" i="0" sz="1700" u="none" cap="none" strike="noStrike">
              <a:solidFill>
                <a:srgbClr val="000000"/>
              </a:solidFill>
              <a:latin typeface="Arial"/>
              <a:ea typeface="Arial"/>
              <a:cs typeface="Arial"/>
              <a:sym typeface="Arial"/>
            </a:endParaRPr>
          </a:p>
          <a:p>
            <a:pPr indent="0" lvl="0" marL="914400" marR="0" rtl="0" algn="l">
              <a:lnSpc>
                <a:spcPct val="100000"/>
              </a:lnSpc>
              <a:spcBef>
                <a:spcPts val="0"/>
              </a:spcBef>
              <a:spcAft>
                <a:spcPts val="0"/>
              </a:spcAft>
              <a:buClr>
                <a:srgbClr val="000000"/>
              </a:buClr>
              <a:buSzPts val="1700"/>
              <a:buFont typeface="Arial"/>
              <a:buNone/>
            </a:pPr>
            <a:r>
              <a:t/>
            </a:r>
            <a:endParaRPr b="0" i="0" sz="1700" u="none" cap="none" strike="noStrike">
              <a:solidFill>
                <a:srgbClr val="000000"/>
              </a:solidFill>
              <a:latin typeface="Arial"/>
              <a:ea typeface="Arial"/>
              <a:cs typeface="Arial"/>
              <a:sym typeface="Arial"/>
            </a:endParaRPr>
          </a:p>
          <a:p>
            <a:pPr indent="-336550" lvl="0" marL="4572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Final Intent Confirmation: </a:t>
            </a:r>
            <a:endParaRPr b="0" i="0" sz="1700" u="none" cap="none" strike="noStrike">
              <a:solidFill>
                <a:srgbClr val="000000"/>
              </a:solidFill>
              <a:latin typeface="Arial"/>
              <a:ea typeface="Arial"/>
              <a:cs typeface="Arial"/>
              <a:sym typeface="Arial"/>
            </a:endParaRPr>
          </a:p>
          <a:p>
            <a:pPr indent="-336550" lvl="1" marL="914400" marR="0" rtl="0" algn="l">
              <a:lnSpc>
                <a:spcPct val="100000"/>
              </a:lnSpc>
              <a:spcBef>
                <a:spcPts val="0"/>
              </a:spcBef>
              <a:spcAft>
                <a:spcPts val="0"/>
              </a:spcAft>
              <a:buClr>
                <a:srgbClr val="000000"/>
              </a:buClr>
              <a:buSzPts val="1700"/>
              <a:buFont typeface="Arial"/>
              <a:buChar char="➢"/>
            </a:pPr>
            <a:r>
              <a:rPr b="0" i="0" lang="en" sz="1700" u="none" cap="none" strike="noStrike">
                <a:solidFill>
                  <a:srgbClr val="000000"/>
                </a:solidFill>
                <a:latin typeface="Arial"/>
                <a:ea typeface="Arial"/>
                <a:cs typeface="Arial"/>
                <a:sym typeface="Arial"/>
              </a:rPr>
              <a:t>If only few intents remains in S′ after the confirmation loop, consider these as the final user intent. If large number of intents remain, request additional clarification from the user.</a:t>
            </a:r>
            <a:endParaRPr b="0" i="0" sz="1700" u="none" cap="none" strike="noStrike">
              <a:solidFill>
                <a:srgbClr val="000000"/>
              </a:solidFill>
              <a:latin typeface="Arial"/>
              <a:ea typeface="Arial"/>
              <a:cs typeface="Arial"/>
              <a:sym typeface="Arial"/>
            </a:endParaRPr>
          </a:p>
        </p:txBody>
      </p:sp>
      <p:sp>
        <p:nvSpPr>
          <p:cNvPr id="96" name="Google Shape;96;p6"/>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3000"/>
              <a:buNone/>
            </a:pPr>
            <a:r>
              <a:rPr lang="en">
                <a:solidFill>
                  <a:schemeClr val="accent4"/>
                </a:solidFill>
              </a:rPr>
              <a:t>Algorithm (Planning)</a:t>
            </a:r>
            <a:endParaRPr>
              <a:solidFill>
                <a:schemeClr val="accent4"/>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7"/>
          <p:cNvSpPr txBox="1"/>
          <p:nvPr>
            <p:ph type="title"/>
          </p:nvPr>
        </p:nvSpPr>
        <p:spPr>
          <a:xfrm>
            <a:off x="349650" y="1116775"/>
            <a:ext cx="8444700" cy="3483000"/>
          </a:xfrm>
          <a:prstGeom prst="rect">
            <a:avLst/>
          </a:prstGeom>
          <a:noFill/>
          <a:ln>
            <a:noFill/>
          </a:ln>
        </p:spPr>
        <p:txBody>
          <a:bodyPr anchorCtr="0" anchor="ctr" bIns="91425" lIns="91425" spcFirstLastPara="1" rIns="91425" wrap="square" tIns="91425">
            <a:noAutofit/>
          </a:bodyPr>
          <a:lstStyle/>
          <a:p>
            <a:pPr indent="-311150" lvl="0" marL="457200" rtl="0" algn="l">
              <a:lnSpc>
                <a:spcPct val="100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Data Collection and Training:</a:t>
            </a:r>
            <a:r>
              <a:rPr lang="en" sz="1300">
                <a:solidFill>
                  <a:srgbClr val="000000"/>
                </a:solidFill>
                <a:latin typeface="Arial"/>
                <a:ea typeface="Arial"/>
                <a:cs typeface="Arial"/>
                <a:sym typeface="Arial"/>
              </a:rPr>
              <a:t> Gather a diverse dataset of user inputs paired with corresponding intent labels, spanning various relevant domains.</a:t>
            </a:r>
            <a:endParaRPr sz="1300">
              <a:solidFill>
                <a:srgbClr val="000000"/>
              </a:solidFill>
              <a:latin typeface="Arial"/>
              <a:ea typeface="Arial"/>
              <a:cs typeface="Arial"/>
              <a:sym typeface="Arial"/>
            </a:endParaRPr>
          </a:p>
          <a:p>
            <a:pPr indent="0" lvl="0" marL="0" rtl="0" algn="l">
              <a:lnSpc>
                <a:spcPct val="100000"/>
              </a:lnSpc>
              <a:spcBef>
                <a:spcPts val="0"/>
              </a:spcBef>
              <a:spcAft>
                <a:spcPts val="0"/>
              </a:spcAft>
              <a:buSzPts val="5400"/>
              <a:buNone/>
            </a:pPr>
            <a:r>
              <a:t/>
            </a:r>
            <a:endParaRPr sz="1300">
              <a:solidFill>
                <a:srgbClr val="000000"/>
              </a:solidFill>
              <a:latin typeface="Arial"/>
              <a:ea typeface="Arial"/>
              <a:cs typeface="Arial"/>
              <a:sym typeface="Arial"/>
            </a:endParaRPr>
          </a:p>
          <a:p>
            <a:pPr indent="-311150" lvl="0" marL="457200" rtl="0" algn="l">
              <a:lnSpc>
                <a:spcPct val="100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Feature Extraction: </a:t>
            </a:r>
            <a:r>
              <a:rPr lang="en" sz="1300">
                <a:solidFill>
                  <a:srgbClr val="000000"/>
                </a:solidFill>
                <a:latin typeface="Arial"/>
                <a:ea typeface="Arial"/>
                <a:cs typeface="Arial"/>
                <a:sym typeface="Arial"/>
              </a:rPr>
              <a:t>Preprocess and transform the text utilizing techniques like word embeddings and lemmatizer.</a:t>
            </a:r>
            <a:endParaRPr sz="1300">
              <a:solidFill>
                <a:srgbClr val="000000"/>
              </a:solidFill>
              <a:latin typeface="Arial"/>
              <a:ea typeface="Arial"/>
              <a:cs typeface="Arial"/>
              <a:sym typeface="Arial"/>
            </a:endParaRPr>
          </a:p>
          <a:p>
            <a:pPr indent="0" lvl="0" marL="0" rtl="0" algn="l">
              <a:lnSpc>
                <a:spcPct val="100000"/>
              </a:lnSpc>
              <a:spcBef>
                <a:spcPts val="0"/>
              </a:spcBef>
              <a:spcAft>
                <a:spcPts val="0"/>
              </a:spcAft>
              <a:buSzPts val="5400"/>
              <a:buNone/>
            </a:pPr>
            <a:r>
              <a:t/>
            </a:r>
            <a:endParaRPr sz="1300">
              <a:solidFill>
                <a:srgbClr val="000000"/>
              </a:solidFill>
              <a:latin typeface="Arial"/>
              <a:ea typeface="Arial"/>
              <a:cs typeface="Arial"/>
              <a:sym typeface="Arial"/>
            </a:endParaRPr>
          </a:p>
          <a:p>
            <a:pPr indent="-311150" lvl="0" marL="457200" rtl="0" algn="l">
              <a:lnSpc>
                <a:spcPct val="100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Initial Intent Detection: </a:t>
            </a:r>
            <a:r>
              <a:rPr lang="en" sz="1300">
                <a:solidFill>
                  <a:srgbClr val="000000"/>
                </a:solidFill>
                <a:latin typeface="Arial"/>
                <a:ea typeface="Arial"/>
                <a:cs typeface="Arial"/>
                <a:sym typeface="Arial"/>
              </a:rPr>
              <a:t>Determine the probability of user intents using NLP on the user query for every class of intents.</a:t>
            </a:r>
            <a:endParaRPr sz="1300">
              <a:solidFill>
                <a:srgbClr val="000000"/>
              </a:solidFill>
              <a:latin typeface="Arial"/>
              <a:ea typeface="Arial"/>
              <a:cs typeface="Arial"/>
              <a:sym typeface="Arial"/>
            </a:endParaRPr>
          </a:p>
          <a:p>
            <a:pPr indent="0" lvl="0" marL="457200" rtl="0" algn="l">
              <a:lnSpc>
                <a:spcPct val="100000"/>
              </a:lnSpc>
              <a:spcBef>
                <a:spcPts val="0"/>
              </a:spcBef>
              <a:spcAft>
                <a:spcPts val="0"/>
              </a:spcAft>
              <a:buSzPts val="5400"/>
              <a:buNone/>
            </a:pPr>
            <a:r>
              <a:t/>
            </a:r>
            <a:endParaRPr sz="1300">
              <a:solidFill>
                <a:srgbClr val="000000"/>
              </a:solidFill>
              <a:latin typeface="Arial"/>
              <a:ea typeface="Arial"/>
              <a:cs typeface="Arial"/>
              <a:sym typeface="Arial"/>
            </a:endParaRPr>
          </a:p>
          <a:p>
            <a:pPr indent="-311150" lvl="0" marL="457200" rtl="0" algn="l">
              <a:lnSpc>
                <a:spcPct val="100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Planning: </a:t>
            </a:r>
            <a:r>
              <a:rPr lang="en" sz="1300">
                <a:solidFill>
                  <a:srgbClr val="000000"/>
                </a:solidFill>
                <a:latin typeface="Arial"/>
                <a:ea typeface="Arial"/>
                <a:cs typeface="Arial"/>
                <a:sym typeface="Arial"/>
              </a:rPr>
              <a:t>Discard some of the user intents based on a experimentally chosen threshold for probability and broaden the set of user intents by asking further questions.</a:t>
            </a:r>
            <a:endParaRPr sz="1300">
              <a:solidFill>
                <a:srgbClr val="000000"/>
              </a:solidFill>
              <a:latin typeface="Arial"/>
              <a:ea typeface="Arial"/>
              <a:cs typeface="Arial"/>
              <a:sym typeface="Arial"/>
            </a:endParaRPr>
          </a:p>
          <a:p>
            <a:pPr indent="0" lvl="0" marL="457200" rtl="0" algn="l">
              <a:lnSpc>
                <a:spcPct val="100000"/>
              </a:lnSpc>
              <a:spcBef>
                <a:spcPts val="0"/>
              </a:spcBef>
              <a:spcAft>
                <a:spcPts val="0"/>
              </a:spcAft>
              <a:buSzPts val="5400"/>
              <a:buNone/>
            </a:pPr>
            <a:r>
              <a:t/>
            </a:r>
            <a:endParaRPr sz="1300">
              <a:solidFill>
                <a:srgbClr val="000000"/>
              </a:solidFill>
              <a:latin typeface="Arial"/>
              <a:ea typeface="Arial"/>
              <a:cs typeface="Arial"/>
              <a:sym typeface="Arial"/>
            </a:endParaRPr>
          </a:p>
          <a:p>
            <a:pPr indent="-311150" lvl="0" marL="457200" rtl="0" algn="l">
              <a:lnSpc>
                <a:spcPct val="100000"/>
              </a:lnSpc>
              <a:spcBef>
                <a:spcPts val="0"/>
              </a:spcBef>
              <a:spcAft>
                <a:spcPts val="0"/>
              </a:spcAft>
              <a:buClr>
                <a:srgbClr val="000000"/>
              </a:buClr>
              <a:buSzPts val="1300"/>
              <a:buFont typeface="Arial"/>
              <a:buAutoNum type="arabicPeriod"/>
            </a:pPr>
            <a:r>
              <a:rPr b="1" lang="en" sz="1300">
                <a:solidFill>
                  <a:srgbClr val="000000"/>
                </a:solidFill>
                <a:latin typeface="Arial"/>
                <a:ea typeface="Arial"/>
                <a:cs typeface="Arial"/>
                <a:sym typeface="Arial"/>
              </a:rPr>
              <a:t>Running on Large Real Dataset: </a:t>
            </a:r>
            <a:r>
              <a:rPr lang="en" sz="1300">
                <a:solidFill>
                  <a:srgbClr val="000000"/>
                </a:solidFill>
                <a:latin typeface="Arial"/>
                <a:ea typeface="Arial"/>
                <a:cs typeface="Arial"/>
                <a:sym typeface="Arial"/>
              </a:rPr>
              <a:t>Implement the model in a real-time environment and continuously update the response to adapt to changing language patterns.</a:t>
            </a:r>
            <a:endParaRPr sz="1300">
              <a:solidFill>
                <a:srgbClr val="000000"/>
              </a:solidFill>
              <a:latin typeface="Arial"/>
              <a:ea typeface="Arial"/>
              <a:cs typeface="Arial"/>
              <a:sym typeface="Arial"/>
            </a:endParaRPr>
          </a:p>
          <a:p>
            <a:pPr indent="0" lvl="0" marL="0" rtl="0" algn="l">
              <a:lnSpc>
                <a:spcPct val="100000"/>
              </a:lnSpc>
              <a:spcBef>
                <a:spcPts val="0"/>
              </a:spcBef>
              <a:spcAft>
                <a:spcPts val="0"/>
              </a:spcAft>
              <a:buSzPts val="5400"/>
              <a:buNone/>
            </a:pPr>
            <a:r>
              <a:t/>
            </a:r>
            <a:endParaRPr sz="1300">
              <a:solidFill>
                <a:srgbClr val="000000"/>
              </a:solidFill>
              <a:latin typeface="Arial"/>
              <a:ea typeface="Arial"/>
              <a:cs typeface="Arial"/>
              <a:sym typeface="Arial"/>
            </a:endParaRPr>
          </a:p>
        </p:txBody>
      </p:sp>
      <p:sp>
        <p:nvSpPr>
          <p:cNvPr id="102" name="Google Shape;102;p7"/>
          <p:cNvSpPr txBox="1"/>
          <p:nvPr/>
        </p:nvSpPr>
        <p:spPr>
          <a:xfrm>
            <a:off x="349650" y="266425"/>
            <a:ext cx="4406400" cy="632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
              <a:buFont typeface="Arial"/>
              <a:buNone/>
            </a:pPr>
            <a:r>
              <a:rPr b="1" i="0" lang="en" sz="2500" u="none" cap="none" strike="noStrike">
                <a:solidFill>
                  <a:srgbClr val="000000"/>
                </a:solidFill>
                <a:latin typeface="Oswald"/>
                <a:ea typeface="Oswald"/>
                <a:cs typeface="Oswald"/>
                <a:sym typeface="Oswald"/>
              </a:rPr>
              <a:t>Methodology</a:t>
            </a:r>
            <a:endParaRPr b="1" i="0" sz="2500" u="none" cap="none" strike="noStrike">
              <a:solidFill>
                <a:srgbClr val="000000"/>
              </a:solidFill>
              <a:latin typeface="Oswald"/>
              <a:ea typeface="Oswald"/>
              <a:cs typeface="Oswald"/>
              <a:sym typeface="Oswa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pic>
        <p:nvPicPr>
          <p:cNvPr id="107" name="Google Shape;107;p8"/>
          <p:cNvPicPr preferRelativeResize="0"/>
          <p:nvPr/>
        </p:nvPicPr>
        <p:blipFill rotWithShape="1">
          <a:blip r:embed="rId3">
            <a:alphaModFix/>
          </a:blip>
          <a:srcRect b="25148" l="0" r="0" t="0"/>
          <a:stretch/>
        </p:blipFill>
        <p:spPr>
          <a:xfrm>
            <a:off x="152400" y="379463"/>
            <a:ext cx="8839199" cy="3602450"/>
          </a:xfrm>
          <a:prstGeom prst="rect">
            <a:avLst/>
          </a:prstGeom>
          <a:noFill/>
          <a:ln>
            <a:noFill/>
          </a:ln>
        </p:spPr>
      </p:pic>
      <p:sp>
        <p:nvSpPr>
          <p:cNvPr id="108" name="Google Shape;108;p8"/>
          <p:cNvSpPr txBox="1"/>
          <p:nvPr/>
        </p:nvSpPr>
        <p:spPr>
          <a:xfrm>
            <a:off x="636675" y="4102238"/>
            <a:ext cx="1353600" cy="66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Query</a:t>
            </a:r>
            <a:endParaRPr b="0" i="0" sz="1800" u="none" cap="none" strike="noStrike">
              <a:solidFill>
                <a:schemeClr val="dk2"/>
              </a:solidFill>
              <a:latin typeface="Source Code Pro"/>
              <a:ea typeface="Source Code Pro"/>
              <a:cs typeface="Source Code Pro"/>
              <a:sym typeface="Source Code Pro"/>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Input</a:t>
            </a:r>
            <a:endParaRPr b="0" i="0" sz="1800" u="none" cap="none" strike="noStrike">
              <a:solidFill>
                <a:schemeClr val="dk2"/>
              </a:solidFill>
              <a:latin typeface="Source Code Pro"/>
              <a:ea typeface="Source Code Pro"/>
              <a:cs typeface="Source Code Pro"/>
              <a:sym typeface="Source Code Pro"/>
            </a:endParaRPr>
          </a:p>
        </p:txBody>
      </p:sp>
      <p:sp>
        <p:nvSpPr>
          <p:cNvPr id="109" name="Google Shape;109;p8"/>
          <p:cNvSpPr txBox="1"/>
          <p:nvPr/>
        </p:nvSpPr>
        <p:spPr>
          <a:xfrm>
            <a:off x="2864525" y="4102238"/>
            <a:ext cx="1353600" cy="66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Bot</a:t>
            </a:r>
            <a:endParaRPr b="0" i="0" sz="1800" u="none" cap="none" strike="noStrike">
              <a:solidFill>
                <a:schemeClr val="dk2"/>
              </a:solidFill>
              <a:latin typeface="Source Code Pro"/>
              <a:ea typeface="Source Code Pro"/>
              <a:cs typeface="Source Code Pro"/>
              <a:sym typeface="Source Code Pro"/>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Response</a:t>
            </a:r>
            <a:endParaRPr b="0" i="0" sz="1800" u="none" cap="none" strike="noStrike">
              <a:solidFill>
                <a:schemeClr val="dk2"/>
              </a:solidFill>
              <a:latin typeface="Source Code Pro"/>
              <a:ea typeface="Source Code Pro"/>
              <a:cs typeface="Source Code Pro"/>
              <a:sym typeface="Source Code Pro"/>
            </a:endParaRPr>
          </a:p>
        </p:txBody>
      </p:sp>
      <p:sp>
        <p:nvSpPr>
          <p:cNvPr id="110" name="Google Shape;110;p8"/>
          <p:cNvSpPr txBox="1"/>
          <p:nvPr/>
        </p:nvSpPr>
        <p:spPr>
          <a:xfrm>
            <a:off x="4853725" y="4102238"/>
            <a:ext cx="1500000" cy="66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Intents</a:t>
            </a:r>
            <a:endParaRPr b="0" i="0" sz="1800" u="none" cap="none" strike="noStrike">
              <a:solidFill>
                <a:schemeClr val="dk2"/>
              </a:solidFill>
              <a:latin typeface="Source Code Pro"/>
              <a:ea typeface="Source Code Pro"/>
              <a:cs typeface="Source Code Pro"/>
              <a:sym typeface="Source Code Pro"/>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Narrowing</a:t>
            </a:r>
            <a:endParaRPr b="0" i="0" sz="1800" u="none" cap="none" strike="noStrike">
              <a:solidFill>
                <a:schemeClr val="dk2"/>
              </a:solidFill>
              <a:latin typeface="Source Code Pro"/>
              <a:ea typeface="Source Code Pro"/>
              <a:cs typeface="Source Code Pro"/>
              <a:sym typeface="Source Code Pro"/>
            </a:endParaRPr>
          </a:p>
        </p:txBody>
      </p:sp>
      <p:sp>
        <p:nvSpPr>
          <p:cNvPr id="111" name="Google Shape;111;p8"/>
          <p:cNvSpPr txBox="1"/>
          <p:nvPr/>
        </p:nvSpPr>
        <p:spPr>
          <a:xfrm>
            <a:off x="6989325" y="4102238"/>
            <a:ext cx="1500000" cy="661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Final</a:t>
            </a:r>
            <a:endParaRPr b="0" i="0" sz="1800" u="none" cap="none" strike="noStrike">
              <a:solidFill>
                <a:schemeClr val="dk2"/>
              </a:solidFill>
              <a:latin typeface="Source Code Pro"/>
              <a:ea typeface="Source Code Pro"/>
              <a:cs typeface="Source Code Pro"/>
              <a:sym typeface="Source Code Pro"/>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chemeClr val="dk2"/>
                </a:solidFill>
                <a:latin typeface="Source Code Pro"/>
                <a:ea typeface="Source Code Pro"/>
                <a:cs typeface="Source Code Pro"/>
                <a:sym typeface="Source Code Pro"/>
              </a:rPr>
              <a:t>Possible</a:t>
            </a:r>
            <a:endParaRPr b="0" i="0" sz="1800" u="none" cap="none" strike="noStrike">
              <a:solidFill>
                <a:schemeClr val="dk2"/>
              </a:solidFill>
              <a:latin typeface="Source Code Pro"/>
              <a:ea typeface="Source Code Pro"/>
              <a:cs typeface="Source Code Pro"/>
              <a:sym typeface="Source Code Pr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9"/>
          <p:cNvSpPr txBox="1"/>
          <p:nvPr>
            <p:ph type="title"/>
          </p:nvPr>
        </p:nvSpPr>
        <p:spPr>
          <a:xfrm>
            <a:off x="311700" y="631800"/>
            <a:ext cx="2808000" cy="7557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2400"/>
              <a:buNone/>
            </a:pPr>
            <a:r>
              <a:rPr lang="en" sz="2800"/>
              <a:t>Workflow</a:t>
            </a:r>
            <a:endParaRPr sz="2800"/>
          </a:p>
        </p:txBody>
      </p:sp>
      <p:pic>
        <p:nvPicPr>
          <p:cNvPr id="117" name="Google Shape;117;p9"/>
          <p:cNvPicPr preferRelativeResize="0"/>
          <p:nvPr/>
        </p:nvPicPr>
        <p:blipFill rotWithShape="1">
          <a:blip r:embed="rId3">
            <a:alphaModFix/>
          </a:blip>
          <a:srcRect b="8282" l="0" r="0" t="0"/>
          <a:stretch/>
        </p:blipFill>
        <p:spPr>
          <a:xfrm>
            <a:off x="1113425" y="1387500"/>
            <a:ext cx="7069552" cy="35464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